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Default Extension="tiff" ContentType="image/tif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2.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0.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tags/tag3.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4.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5.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6.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tags/tag4.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20.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21.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22.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tags/tag5.xml" ContentType="application/vnd.openxmlformats-officedocument.presentationml.tag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26.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27.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28.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29.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tags/tag6.xml" ContentType="application/vnd.openxmlformats-officedocument.presentationml.tags+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notesSlides/notesSlide33.xml" ContentType="application/vnd.openxmlformats-officedocument.presentationml.notesSlide+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tags/tag7.xml" ContentType="application/vnd.openxmlformats-officedocument.presentationml.tags+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notesSlides/notesSlide38.xml" ContentType="application/vnd.openxmlformats-officedocument.presentationml.notesSlide+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notesSlides/notesSlide39.xml" ContentType="application/vnd.openxmlformats-officedocument.presentationml.notesSlide+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notesSlides/notesSlide40.xml" ContentType="application/vnd.openxmlformats-officedocument.presentationml.notesSlide+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tags/tag8.xml" ContentType="application/vnd.openxmlformats-officedocument.presentationml.tags+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notesSlides/notesSlide44.xml" ContentType="application/vnd.openxmlformats-officedocument.presentationml.notesSlide+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notesSlides/notesSlide45.xml" ContentType="application/vnd.openxmlformats-officedocument.presentationml.notesSlide+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notesSlides/notesSlide46.xml" ContentType="application/vnd.openxmlformats-officedocument.presentationml.notesSlide+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tags/tag9.xml" ContentType="application/vnd.openxmlformats-officedocument.presentationml.tags+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ppt/tags/tag10.xml" ContentType="application/vnd.openxmlformats-officedocument.presentationml.tags+xml"/>
  <Override PartName="/ppt/notesSlides/notesSlide49.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4"/>
    <p:sldMasterId id="2147483705" r:id="rId5"/>
  </p:sldMasterIdLst>
  <p:notesMasterIdLst>
    <p:notesMasterId r:id="rId60"/>
  </p:notesMasterIdLst>
  <p:handoutMasterIdLst>
    <p:handoutMasterId r:id="rId61"/>
  </p:handoutMasterIdLst>
  <p:sldIdLst>
    <p:sldId id="367" r:id="rId6"/>
    <p:sldId id="411" r:id="rId7"/>
    <p:sldId id="582" r:id="rId8"/>
    <p:sldId id="657" r:id="rId9"/>
    <p:sldId id="861" r:id="rId10"/>
    <p:sldId id="700" r:id="rId11"/>
    <p:sldId id="585" r:id="rId12"/>
    <p:sldId id="697" r:id="rId13"/>
    <p:sldId id="600" r:id="rId14"/>
    <p:sldId id="699" r:id="rId15"/>
    <p:sldId id="665" r:id="rId16"/>
    <p:sldId id="707" r:id="rId17"/>
    <p:sldId id="851" r:id="rId18"/>
    <p:sldId id="698" r:id="rId19"/>
    <p:sldId id="667" r:id="rId20"/>
    <p:sldId id="668" r:id="rId21"/>
    <p:sldId id="669" r:id="rId22"/>
    <p:sldId id="673" r:id="rId23"/>
    <p:sldId id="863" r:id="rId24"/>
    <p:sldId id="602" r:id="rId25"/>
    <p:sldId id="692" r:id="rId26"/>
    <p:sldId id="693" r:id="rId27"/>
    <p:sldId id="674" r:id="rId28"/>
    <p:sldId id="675" r:id="rId29"/>
    <p:sldId id="864" r:id="rId30"/>
    <p:sldId id="708" r:id="rId31"/>
    <p:sldId id="701" r:id="rId32"/>
    <p:sldId id="677" r:id="rId33"/>
    <p:sldId id="678" r:id="rId34"/>
    <p:sldId id="679" r:id="rId35"/>
    <p:sldId id="682" r:id="rId36"/>
    <p:sldId id="865" r:id="rId37"/>
    <p:sldId id="604" r:id="rId38"/>
    <p:sldId id="702" r:id="rId39"/>
    <p:sldId id="680" r:id="rId40"/>
    <p:sldId id="681" r:id="rId41"/>
    <p:sldId id="866" r:id="rId42"/>
    <p:sldId id="605" r:id="rId43"/>
    <p:sldId id="703" r:id="rId44"/>
    <p:sldId id="683" r:id="rId45"/>
    <p:sldId id="684" r:id="rId46"/>
    <p:sldId id="685" r:id="rId47"/>
    <p:sldId id="686" r:id="rId48"/>
    <p:sldId id="867" r:id="rId49"/>
    <p:sldId id="606" r:id="rId50"/>
    <p:sldId id="704" r:id="rId51"/>
    <p:sldId id="687" r:id="rId52"/>
    <p:sldId id="688" r:id="rId53"/>
    <p:sldId id="689" r:id="rId54"/>
    <p:sldId id="690" r:id="rId55"/>
    <p:sldId id="798" r:id="rId56"/>
    <p:sldId id="709" r:id="rId57"/>
    <p:sldId id="646" r:id="rId58"/>
    <p:sldId id="862" r:id="rId59"/>
  </p:sldIdLst>
  <p:sldSz cx="12192000" cy="6858000"/>
  <p:notesSz cx="7010400" cy="9296400"/>
  <p:embeddedFontLst>
    <p:embeddedFont>
      <p:font typeface="Calibri" panose="020F0502020204030204" pitchFamily="34" charset="0"/>
      <p:regular r:id="rId62"/>
      <p:bold r:id="rId63"/>
      <p:italic r:id="rId64"/>
      <p:boldItalic r:id="rId65"/>
    </p:embeddedFont>
    <p:embeddedFont>
      <p:font typeface="Consolas" panose="020B0609020204030204" pitchFamily="49" charset="0"/>
      <p:regular r:id="rId66"/>
      <p:bold r:id="rId67"/>
      <p:italic r:id="rId68"/>
      <p:boldItalic r:id="rId69"/>
    </p:embeddedFont>
  </p:embeddedFontLst>
  <p:custDataLst>
    <p:tags r:id="rId70"/>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928" userDrawn="1">
          <p15:clr>
            <a:srgbClr val="A4A3A4"/>
          </p15:clr>
        </p15:guide>
        <p15:guide id="2" pos="2208"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atherine Denton" initials="KD" lastIdx="77" clrIdx="0">
    <p:extLst>
      <p:ext uri="{19B8F6BF-5375-455C-9EA6-DF929625EA0E}">
        <p15:presenceInfo xmlns:p15="http://schemas.microsoft.com/office/powerpoint/2012/main" userId="S-1-5-21-2517685-1863023569-930774774-27920" providerId="AD"/>
      </p:ext>
    </p:extLst>
  </p:cmAuthor>
  <p:cmAuthor id="2" name="John Hales" initials="JH" lastIdx="12" clrIdx="1">
    <p:extLst>
      <p:ext uri="{19B8F6BF-5375-455C-9EA6-DF929625EA0E}">
        <p15:presenceInfo xmlns:p15="http://schemas.microsoft.com/office/powerpoint/2012/main" userId="John Hales" providerId="None"/>
      </p:ext>
    </p:extLst>
  </p:cmAuthor>
  <p:cmAuthor id="3" name="Shantel Biangel" initials="SB" lastIdx="2" clrIdx="2">
    <p:extLst>
      <p:ext uri="{19B8F6BF-5375-455C-9EA6-DF929625EA0E}">
        <p15:presenceInfo xmlns:p15="http://schemas.microsoft.com/office/powerpoint/2012/main" userId="S::shantelb@thecoursewaregroup.com::e10cf779-1c78-43cb-99f2-56fe56c27866" providerId="AD"/>
      </p:ext>
    </p:extLst>
  </p:cmAuthor>
  <p:cmAuthor id="4" name="Microsoft Office User" initials="MOU" lastIdx="12" clrIdx="3">
    <p:extLst>
      <p:ext uri="{19B8F6BF-5375-455C-9EA6-DF929625EA0E}">
        <p15:presenceInfo xmlns:p15="http://schemas.microsoft.com/office/powerpoint/2012/main" userId="Microsoft Office User" providerId="None"/>
      </p:ext>
    </p:extLst>
  </p:cmAuthor>
  <p:cmAuthor id="5" name="Jeremy Tuck" initials="JT" lastIdx="1" clrIdx="4">
    <p:extLst>
      <p:ext uri="{19B8F6BF-5375-455C-9EA6-DF929625EA0E}">
        <p15:presenceInfo xmlns:p15="http://schemas.microsoft.com/office/powerpoint/2012/main" userId="Jeremy Tuck" providerId="None"/>
      </p:ext>
    </p:extLst>
  </p:cmAuthor>
  <p:cmAuthor id="6" name="John Hales" initials="JH [2]" lastIdx="1" clrIdx="5">
    <p:extLst>
      <p:ext uri="{19B8F6BF-5375-455C-9EA6-DF929625EA0E}">
        <p15:presenceInfo xmlns:p15="http://schemas.microsoft.com/office/powerpoint/2012/main" userId="S::johnh@thecoursewaregroup.com::46117d37-b3ef-47a5-957b-e826c4a6f68a"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FF00"/>
    <a:srgbClr val="024478"/>
    <a:srgbClr val="004B88"/>
    <a:srgbClr val="FFFF00"/>
    <a:srgbClr val="E9E9EB"/>
    <a:srgbClr val="7B7B7B"/>
    <a:srgbClr val="D1D1D5"/>
    <a:srgbClr val="E1E1E3"/>
    <a:srgbClr val="EDEDED"/>
    <a:srgbClr val="E8E9E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748" autoAdjust="0"/>
    <p:restoredTop sz="73489" autoAdjust="0"/>
  </p:normalViewPr>
  <p:slideViewPr>
    <p:cSldViewPr snapToGrid="0" showGuides="1">
      <p:cViewPr varScale="1">
        <p:scale>
          <a:sx n="65" d="100"/>
          <a:sy n="65" d="100"/>
        </p:scale>
        <p:origin x="208" y="320"/>
      </p:cViewPr>
      <p:guideLst>
        <p:guide orient="horz" pos="2160"/>
        <p:guide pos="3840"/>
      </p:guideLst>
    </p:cSldViewPr>
  </p:slideViewPr>
  <p:outlineViewPr>
    <p:cViewPr>
      <p:scale>
        <a:sx n="33" d="100"/>
        <a:sy n="33" d="100"/>
      </p:scale>
      <p:origin x="0" y="-1498"/>
    </p:cViewPr>
  </p:outlineViewPr>
  <p:notesTextViewPr>
    <p:cViewPr>
      <p:scale>
        <a:sx n="1" d="1"/>
        <a:sy n="1" d="1"/>
      </p:scale>
      <p:origin x="0" y="0"/>
    </p:cViewPr>
  </p:notesTextViewPr>
  <p:sorterViewPr>
    <p:cViewPr varScale="1">
      <p:scale>
        <a:sx n="1" d="1"/>
        <a:sy n="1" d="1"/>
      </p:scale>
      <p:origin x="0" y="-12974"/>
    </p:cViewPr>
  </p:sorterViewPr>
  <p:notesViewPr>
    <p:cSldViewPr snapToGrid="0" showGuides="1">
      <p:cViewPr varScale="1">
        <p:scale>
          <a:sx n="62" d="100"/>
          <a:sy n="62" d="100"/>
        </p:scale>
        <p:origin x="3125" y="34"/>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font" Target="fonts/font2.fntdata"/><Relationship Id="rId68" Type="http://schemas.openxmlformats.org/officeDocument/2006/relationships/font" Target="fonts/font7.fntdata"/><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font" Target="fonts/font5.fntdata"/><Relationship Id="rId74" Type="http://schemas.openxmlformats.org/officeDocument/2006/relationships/theme" Target="theme/theme1.xml"/><Relationship Id="rId5" Type="http://schemas.openxmlformats.org/officeDocument/2006/relationships/slideMaster" Target="slideMasters/slideMaster2.xml"/><Relationship Id="rId61" Type="http://schemas.openxmlformats.org/officeDocument/2006/relationships/handoutMaster" Target="handoutMasters/handoutMaster1.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font" Target="fonts/font3.fntdata"/><Relationship Id="rId69" Type="http://schemas.openxmlformats.org/officeDocument/2006/relationships/font" Target="fonts/font8.fntdata"/><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font" Target="fonts/font6.fntdata"/><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font" Target="fonts/font1.fntdata"/><Relationship Id="rId70" Type="http://schemas.openxmlformats.org/officeDocument/2006/relationships/tags" Target="tags/tag1.xml"/><Relationship Id="rId75"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notesMaster" Target="notesMasters/notesMaster1.xml"/><Relationship Id="rId65" Type="http://schemas.openxmlformats.org/officeDocument/2006/relationships/font" Target="fonts/font4.fntdata"/><Relationship Id="rId73"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microsoft.com/office/2016/11/relationships/changesInfo" Target="changesInfos/changesInfo1.xml"/><Relationship Id="rId7" Type="http://schemas.openxmlformats.org/officeDocument/2006/relationships/slide" Target="slides/slide2.xml"/><Relationship Id="rId71" Type="http://schemas.openxmlformats.org/officeDocument/2006/relationships/commentAuthors" Target="commen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hn Hales" userId="46117d37-b3ef-47a5-957b-e826c4a6f68a" providerId="ADAL" clId="{932C04D7-AD83-3140-82BE-65FEA9B5B008}"/>
    <pc:docChg chg="custSel modSld">
      <pc:chgData name="John Hales" userId="46117d37-b3ef-47a5-957b-e826c4a6f68a" providerId="ADAL" clId="{932C04D7-AD83-3140-82BE-65FEA9B5B008}" dt="2019-03-26T05:26:00.904" v="2" actId="1589"/>
      <pc:docMkLst>
        <pc:docMk/>
      </pc:docMkLst>
      <pc:sldChg chg="delCm">
        <pc:chgData name="John Hales" userId="46117d37-b3ef-47a5-957b-e826c4a6f68a" providerId="ADAL" clId="{932C04D7-AD83-3140-82BE-65FEA9B5B008}" dt="2019-03-26T05:22:22.464" v="0" actId="1592"/>
        <pc:sldMkLst>
          <pc:docMk/>
          <pc:sldMk cId="2635880125" sldId="367"/>
        </pc:sldMkLst>
      </pc:sldChg>
      <pc:sldChg chg="modNotesTx">
        <pc:chgData name="John Hales" userId="46117d37-b3ef-47a5-957b-e826c4a6f68a" providerId="ADAL" clId="{932C04D7-AD83-3140-82BE-65FEA9B5B008}" dt="2019-03-26T05:22:55.335" v="1" actId="313"/>
        <pc:sldMkLst>
          <pc:docMk/>
          <pc:sldMk cId="161478178" sldId="585"/>
        </pc:sldMkLst>
      </pc:sldChg>
      <pc:sldChg chg="addCm">
        <pc:chgData name="John Hales" userId="46117d37-b3ef-47a5-957b-e826c4a6f68a" providerId="ADAL" clId="{932C04D7-AD83-3140-82BE-65FEA9B5B008}" dt="2019-03-26T05:26:00.904" v="2" actId="1589"/>
        <pc:sldMkLst>
          <pc:docMk/>
          <pc:sldMk cId="1811498042" sldId="707"/>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9720147-E24A-4147-803F-8C8C4DBD1AB8}" type="doc">
      <dgm:prSet loTypeId="urn:microsoft.com/office/officeart/2005/8/layout/cycle3" loCatId="cycle" qsTypeId="urn:microsoft.com/office/officeart/2005/8/quickstyle/simple1" qsCatId="simple" csTypeId="urn:microsoft.com/office/officeart/2005/8/colors/accent1_2" csCatId="accent1" phldr="1"/>
      <dgm:spPr/>
      <dgm:t>
        <a:bodyPr/>
        <a:lstStyle/>
        <a:p>
          <a:endParaRPr lang="en-US"/>
        </a:p>
      </dgm:t>
    </dgm:pt>
    <dgm:pt modelId="{6BD0B813-3986-4350-8F9B-106A1D2DB721}">
      <dgm:prSet phldrT="[Text]"/>
      <dgm:spPr/>
      <dgm:t>
        <a:bodyPr/>
        <a:lstStyle/>
        <a:p>
          <a:r>
            <a:rPr lang="en-US" dirty="0"/>
            <a:t>Plan</a:t>
          </a:r>
        </a:p>
      </dgm:t>
    </dgm:pt>
    <dgm:pt modelId="{3A2C032E-055B-4956-AB92-36A62F560639}" type="parTrans" cxnId="{181FD7CF-4709-4B66-8BA2-73D0EB2C206F}">
      <dgm:prSet/>
      <dgm:spPr/>
      <dgm:t>
        <a:bodyPr/>
        <a:lstStyle/>
        <a:p>
          <a:endParaRPr lang="en-US"/>
        </a:p>
      </dgm:t>
    </dgm:pt>
    <dgm:pt modelId="{D6BA8A5B-6B65-4AD4-A4A4-769BD86EA58D}" type="sibTrans" cxnId="{181FD7CF-4709-4B66-8BA2-73D0EB2C206F}">
      <dgm:prSet/>
      <dgm:spPr/>
      <dgm:t>
        <a:bodyPr/>
        <a:lstStyle/>
        <a:p>
          <a:endParaRPr lang="en-US"/>
        </a:p>
      </dgm:t>
    </dgm:pt>
    <dgm:pt modelId="{3693FF66-1700-4CA5-ADA4-27D53A4F280C}">
      <dgm:prSet phldrT="[Text]"/>
      <dgm:spPr/>
      <dgm:t>
        <a:bodyPr/>
        <a:lstStyle/>
        <a:p>
          <a:r>
            <a:rPr lang="en-US" dirty="0"/>
            <a:t>Analyze</a:t>
          </a:r>
        </a:p>
      </dgm:t>
    </dgm:pt>
    <dgm:pt modelId="{DF00ABCA-0BA0-423A-95FF-66C39D2D11CE}" type="parTrans" cxnId="{DF29E5F8-E43D-4D3F-9CF4-A430EEBBD572}">
      <dgm:prSet/>
      <dgm:spPr/>
      <dgm:t>
        <a:bodyPr/>
        <a:lstStyle/>
        <a:p>
          <a:endParaRPr lang="en-US"/>
        </a:p>
      </dgm:t>
    </dgm:pt>
    <dgm:pt modelId="{07627B25-0F59-492C-8010-71B0BAB4E89B}" type="sibTrans" cxnId="{DF29E5F8-E43D-4D3F-9CF4-A430EEBBD572}">
      <dgm:prSet/>
      <dgm:spPr/>
      <dgm:t>
        <a:bodyPr/>
        <a:lstStyle/>
        <a:p>
          <a:endParaRPr lang="en-US"/>
        </a:p>
      </dgm:t>
    </dgm:pt>
    <dgm:pt modelId="{DF6B4ED9-B1FF-44E3-913E-F1BACD9077C6}">
      <dgm:prSet phldrT="[Text]"/>
      <dgm:spPr/>
      <dgm:t>
        <a:bodyPr/>
        <a:lstStyle/>
        <a:p>
          <a:r>
            <a:rPr lang="en-US" dirty="0"/>
            <a:t>Design</a:t>
          </a:r>
        </a:p>
      </dgm:t>
    </dgm:pt>
    <dgm:pt modelId="{8616909A-3639-4B13-91F2-4EFC97573531}" type="parTrans" cxnId="{DDC1604E-0278-4D13-ACCC-77E25730C828}">
      <dgm:prSet/>
      <dgm:spPr/>
      <dgm:t>
        <a:bodyPr/>
        <a:lstStyle/>
        <a:p>
          <a:endParaRPr lang="en-US"/>
        </a:p>
      </dgm:t>
    </dgm:pt>
    <dgm:pt modelId="{E81017B0-E505-4296-8D03-CBA26BCF4D14}" type="sibTrans" cxnId="{DDC1604E-0278-4D13-ACCC-77E25730C828}">
      <dgm:prSet/>
      <dgm:spPr/>
      <dgm:t>
        <a:bodyPr/>
        <a:lstStyle/>
        <a:p>
          <a:endParaRPr lang="en-US"/>
        </a:p>
      </dgm:t>
    </dgm:pt>
    <dgm:pt modelId="{76FBF794-51E2-4F8D-8730-69CCE05E023C}">
      <dgm:prSet phldrT="[Text]"/>
      <dgm:spPr/>
      <dgm:t>
        <a:bodyPr/>
        <a:lstStyle/>
        <a:p>
          <a:r>
            <a:rPr lang="en-US" dirty="0"/>
            <a:t>Develop</a:t>
          </a:r>
        </a:p>
      </dgm:t>
    </dgm:pt>
    <dgm:pt modelId="{B3FACA46-5735-4E04-A0D0-0CA2BC64F173}" type="parTrans" cxnId="{BD372B4C-9A0D-4F91-9547-EFC9B741B153}">
      <dgm:prSet/>
      <dgm:spPr/>
      <dgm:t>
        <a:bodyPr/>
        <a:lstStyle/>
        <a:p>
          <a:endParaRPr lang="en-US"/>
        </a:p>
      </dgm:t>
    </dgm:pt>
    <dgm:pt modelId="{9E99C2F9-54EB-4D84-97A8-A32112F3C3F5}" type="sibTrans" cxnId="{BD372B4C-9A0D-4F91-9547-EFC9B741B153}">
      <dgm:prSet/>
      <dgm:spPr/>
      <dgm:t>
        <a:bodyPr/>
        <a:lstStyle/>
        <a:p>
          <a:endParaRPr lang="en-US"/>
        </a:p>
      </dgm:t>
    </dgm:pt>
    <dgm:pt modelId="{3FDA4C7A-B714-49D8-8F0E-9AC87037579F}">
      <dgm:prSet phldrT="[Text]"/>
      <dgm:spPr/>
      <dgm:t>
        <a:bodyPr/>
        <a:lstStyle/>
        <a:p>
          <a:r>
            <a:rPr lang="en-US" dirty="0"/>
            <a:t>Test</a:t>
          </a:r>
        </a:p>
      </dgm:t>
    </dgm:pt>
    <dgm:pt modelId="{0A4970D2-76E1-4AA5-A208-B887A3E5C586}" type="parTrans" cxnId="{021112F5-0C10-4E2A-A3F9-0F3522ABBB2F}">
      <dgm:prSet/>
      <dgm:spPr/>
      <dgm:t>
        <a:bodyPr/>
        <a:lstStyle/>
        <a:p>
          <a:endParaRPr lang="en-US"/>
        </a:p>
      </dgm:t>
    </dgm:pt>
    <dgm:pt modelId="{6513FA93-70B4-465A-BF35-66D4AC0D75BE}" type="sibTrans" cxnId="{021112F5-0C10-4E2A-A3F9-0F3522ABBB2F}">
      <dgm:prSet/>
      <dgm:spPr/>
      <dgm:t>
        <a:bodyPr/>
        <a:lstStyle/>
        <a:p>
          <a:endParaRPr lang="en-US"/>
        </a:p>
      </dgm:t>
    </dgm:pt>
    <dgm:pt modelId="{DA5B581F-9185-4C2F-98E8-4EB58C7B1209}">
      <dgm:prSet phldrT="[Text]"/>
      <dgm:spPr/>
      <dgm:t>
        <a:bodyPr/>
        <a:lstStyle/>
        <a:p>
          <a:r>
            <a:rPr lang="en-US" dirty="0"/>
            <a:t>Implement</a:t>
          </a:r>
        </a:p>
      </dgm:t>
    </dgm:pt>
    <dgm:pt modelId="{D7E884A5-D7F3-4D30-8680-3899C201FA17}" type="parTrans" cxnId="{F442B858-C5CA-42A7-B455-EF4A61AEE3FC}">
      <dgm:prSet/>
      <dgm:spPr/>
      <dgm:t>
        <a:bodyPr/>
        <a:lstStyle/>
        <a:p>
          <a:endParaRPr lang="en-US"/>
        </a:p>
      </dgm:t>
    </dgm:pt>
    <dgm:pt modelId="{158ECFA1-99A6-4622-941A-6B2F8D5AAFA1}" type="sibTrans" cxnId="{F442B858-C5CA-42A7-B455-EF4A61AEE3FC}">
      <dgm:prSet/>
      <dgm:spPr/>
      <dgm:t>
        <a:bodyPr/>
        <a:lstStyle/>
        <a:p>
          <a:endParaRPr lang="en-US"/>
        </a:p>
      </dgm:t>
    </dgm:pt>
    <dgm:pt modelId="{485DB7F6-197D-46A3-869E-6E7DBCD782E0}">
      <dgm:prSet phldrT="[Text]"/>
      <dgm:spPr/>
      <dgm:t>
        <a:bodyPr/>
        <a:lstStyle/>
        <a:p>
          <a:r>
            <a:rPr lang="en-US" dirty="0"/>
            <a:t>Maintain</a:t>
          </a:r>
        </a:p>
      </dgm:t>
    </dgm:pt>
    <dgm:pt modelId="{08011773-4803-47C6-A46A-35D41F02CF86}" type="parTrans" cxnId="{ADEBAB44-8704-4183-BE85-41C3871F8A21}">
      <dgm:prSet/>
      <dgm:spPr/>
      <dgm:t>
        <a:bodyPr/>
        <a:lstStyle/>
        <a:p>
          <a:endParaRPr lang="en-US"/>
        </a:p>
      </dgm:t>
    </dgm:pt>
    <dgm:pt modelId="{AE240AE9-367F-499C-BD57-72A9112AAC44}" type="sibTrans" cxnId="{ADEBAB44-8704-4183-BE85-41C3871F8A21}">
      <dgm:prSet/>
      <dgm:spPr/>
      <dgm:t>
        <a:bodyPr/>
        <a:lstStyle/>
        <a:p>
          <a:endParaRPr lang="en-US"/>
        </a:p>
      </dgm:t>
    </dgm:pt>
    <dgm:pt modelId="{20B8AA4D-E218-41FE-ADA7-1AB7BD6774B0}" type="pres">
      <dgm:prSet presAssocID="{E9720147-E24A-4147-803F-8C8C4DBD1AB8}" presName="Name0" presStyleCnt="0">
        <dgm:presLayoutVars>
          <dgm:dir/>
          <dgm:resizeHandles val="exact"/>
        </dgm:presLayoutVars>
      </dgm:prSet>
      <dgm:spPr/>
    </dgm:pt>
    <dgm:pt modelId="{7005FC2C-5A6E-4B7C-BAB0-F2C265C117BD}" type="pres">
      <dgm:prSet presAssocID="{E9720147-E24A-4147-803F-8C8C4DBD1AB8}" presName="cycle" presStyleCnt="0"/>
      <dgm:spPr/>
    </dgm:pt>
    <dgm:pt modelId="{848D739C-F482-4841-A744-26E9BD317D0C}" type="pres">
      <dgm:prSet presAssocID="{6BD0B813-3986-4350-8F9B-106A1D2DB721}" presName="nodeFirstNode" presStyleLbl="node1" presStyleIdx="0" presStyleCnt="7">
        <dgm:presLayoutVars>
          <dgm:bulletEnabled val="1"/>
        </dgm:presLayoutVars>
      </dgm:prSet>
      <dgm:spPr/>
    </dgm:pt>
    <dgm:pt modelId="{F19878FE-8F36-443C-8E5D-916D8148B988}" type="pres">
      <dgm:prSet presAssocID="{D6BA8A5B-6B65-4AD4-A4A4-769BD86EA58D}" presName="sibTransFirstNode" presStyleLbl="bgShp" presStyleIdx="0" presStyleCnt="1"/>
      <dgm:spPr/>
    </dgm:pt>
    <dgm:pt modelId="{8D484304-EFD2-4631-8297-86F25468D164}" type="pres">
      <dgm:prSet presAssocID="{3693FF66-1700-4CA5-ADA4-27D53A4F280C}" presName="nodeFollowingNodes" presStyleLbl="node1" presStyleIdx="1" presStyleCnt="7">
        <dgm:presLayoutVars>
          <dgm:bulletEnabled val="1"/>
        </dgm:presLayoutVars>
      </dgm:prSet>
      <dgm:spPr/>
    </dgm:pt>
    <dgm:pt modelId="{504F2114-3563-4F6D-BCC3-7B589FBE153F}" type="pres">
      <dgm:prSet presAssocID="{DF6B4ED9-B1FF-44E3-913E-F1BACD9077C6}" presName="nodeFollowingNodes" presStyleLbl="node1" presStyleIdx="2" presStyleCnt="7">
        <dgm:presLayoutVars>
          <dgm:bulletEnabled val="1"/>
        </dgm:presLayoutVars>
      </dgm:prSet>
      <dgm:spPr/>
    </dgm:pt>
    <dgm:pt modelId="{6AAA9B46-430F-419E-9D97-849A61FCC880}" type="pres">
      <dgm:prSet presAssocID="{76FBF794-51E2-4F8D-8730-69CCE05E023C}" presName="nodeFollowingNodes" presStyleLbl="node1" presStyleIdx="3" presStyleCnt="7">
        <dgm:presLayoutVars>
          <dgm:bulletEnabled val="1"/>
        </dgm:presLayoutVars>
      </dgm:prSet>
      <dgm:spPr/>
    </dgm:pt>
    <dgm:pt modelId="{E62D9820-87ED-41E4-AC85-6B6F65C2B525}" type="pres">
      <dgm:prSet presAssocID="{3FDA4C7A-B714-49D8-8F0E-9AC87037579F}" presName="nodeFollowingNodes" presStyleLbl="node1" presStyleIdx="4" presStyleCnt="7">
        <dgm:presLayoutVars>
          <dgm:bulletEnabled val="1"/>
        </dgm:presLayoutVars>
      </dgm:prSet>
      <dgm:spPr/>
    </dgm:pt>
    <dgm:pt modelId="{1DEE9777-8F3F-48D2-979D-A11AB86D9CBB}" type="pres">
      <dgm:prSet presAssocID="{DA5B581F-9185-4C2F-98E8-4EB58C7B1209}" presName="nodeFollowingNodes" presStyleLbl="node1" presStyleIdx="5" presStyleCnt="7">
        <dgm:presLayoutVars>
          <dgm:bulletEnabled val="1"/>
        </dgm:presLayoutVars>
      </dgm:prSet>
      <dgm:spPr/>
    </dgm:pt>
    <dgm:pt modelId="{AB819B52-651B-458A-B49A-24822AE7978A}" type="pres">
      <dgm:prSet presAssocID="{485DB7F6-197D-46A3-869E-6E7DBCD782E0}" presName="nodeFollowingNodes" presStyleLbl="node1" presStyleIdx="6" presStyleCnt="7">
        <dgm:presLayoutVars>
          <dgm:bulletEnabled val="1"/>
        </dgm:presLayoutVars>
      </dgm:prSet>
      <dgm:spPr/>
    </dgm:pt>
  </dgm:ptLst>
  <dgm:cxnLst>
    <dgm:cxn modelId="{F6856415-B7CC-449A-84ED-AE16E878559C}" type="presOf" srcId="{3FDA4C7A-B714-49D8-8F0E-9AC87037579F}" destId="{E62D9820-87ED-41E4-AC85-6B6F65C2B525}" srcOrd="0" destOrd="0" presId="urn:microsoft.com/office/officeart/2005/8/layout/cycle3"/>
    <dgm:cxn modelId="{45765518-99D4-4C17-92B7-2A29B27FC226}" type="presOf" srcId="{DA5B581F-9185-4C2F-98E8-4EB58C7B1209}" destId="{1DEE9777-8F3F-48D2-979D-A11AB86D9CBB}" srcOrd="0" destOrd="0" presId="urn:microsoft.com/office/officeart/2005/8/layout/cycle3"/>
    <dgm:cxn modelId="{2A39D920-9001-448D-B325-F44682717783}" type="presOf" srcId="{D6BA8A5B-6B65-4AD4-A4A4-769BD86EA58D}" destId="{F19878FE-8F36-443C-8E5D-916D8148B988}" srcOrd="0" destOrd="0" presId="urn:microsoft.com/office/officeart/2005/8/layout/cycle3"/>
    <dgm:cxn modelId="{ADEBAB44-8704-4183-BE85-41C3871F8A21}" srcId="{E9720147-E24A-4147-803F-8C8C4DBD1AB8}" destId="{485DB7F6-197D-46A3-869E-6E7DBCD782E0}" srcOrd="6" destOrd="0" parTransId="{08011773-4803-47C6-A46A-35D41F02CF86}" sibTransId="{AE240AE9-367F-499C-BD57-72A9112AAC44}"/>
    <dgm:cxn modelId="{1C0E6146-1FF1-482A-867E-F5FD61F00BF0}" type="presOf" srcId="{3693FF66-1700-4CA5-ADA4-27D53A4F280C}" destId="{8D484304-EFD2-4631-8297-86F25468D164}" srcOrd="0" destOrd="0" presId="urn:microsoft.com/office/officeart/2005/8/layout/cycle3"/>
    <dgm:cxn modelId="{BD372B4C-9A0D-4F91-9547-EFC9B741B153}" srcId="{E9720147-E24A-4147-803F-8C8C4DBD1AB8}" destId="{76FBF794-51E2-4F8D-8730-69CCE05E023C}" srcOrd="3" destOrd="0" parTransId="{B3FACA46-5735-4E04-A0D0-0CA2BC64F173}" sibTransId="{9E99C2F9-54EB-4D84-97A8-A32112F3C3F5}"/>
    <dgm:cxn modelId="{DDC1604E-0278-4D13-ACCC-77E25730C828}" srcId="{E9720147-E24A-4147-803F-8C8C4DBD1AB8}" destId="{DF6B4ED9-B1FF-44E3-913E-F1BACD9077C6}" srcOrd="2" destOrd="0" parTransId="{8616909A-3639-4B13-91F2-4EFC97573531}" sibTransId="{E81017B0-E505-4296-8D03-CBA26BCF4D14}"/>
    <dgm:cxn modelId="{F442B858-C5CA-42A7-B455-EF4A61AEE3FC}" srcId="{E9720147-E24A-4147-803F-8C8C4DBD1AB8}" destId="{DA5B581F-9185-4C2F-98E8-4EB58C7B1209}" srcOrd="5" destOrd="0" parTransId="{D7E884A5-D7F3-4D30-8680-3899C201FA17}" sibTransId="{158ECFA1-99A6-4622-941A-6B2F8D5AAFA1}"/>
    <dgm:cxn modelId="{8DD14AB0-7B6D-4A32-8AB7-1FB64DB44F6A}" type="presOf" srcId="{DF6B4ED9-B1FF-44E3-913E-F1BACD9077C6}" destId="{504F2114-3563-4F6D-BCC3-7B589FBE153F}" srcOrd="0" destOrd="0" presId="urn:microsoft.com/office/officeart/2005/8/layout/cycle3"/>
    <dgm:cxn modelId="{82302BC4-0786-4355-AB9A-C7AB5C157ACC}" type="presOf" srcId="{485DB7F6-197D-46A3-869E-6E7DBCD782E0}" destId="{AB819B52-651B-458A-B49A-24822AE7978A}" srcOrd="0" destOrd="0" presId="urn:microsoft.com/office/officeart/2005/8/layout/cycle3"/>
    <dgm:cxn modelId="{CA8FEEC6-045B-4936-B7CF-72A59A78C587}" type="presOf" srcId="{E9720147-E24A-4147-803F-8C8C4DBD1AB8}" destId="{20B8AA4D-E218-41FE-ADA7-1AB7BD6774B0}" srcOrd="0" destOrd="0" presId="urn:microsoft.com/office/officeart/2005/8/layout/cycle3"/>
    <dgm:cxn modelId="{181FD7CF-4709-4B66-8BA2-73D0EB2C206F}" srcId="{E9720147-E24A-4147-803F-8C8C4DBD1AB8}" destId="{6BD0B813-3986-4350-8F9B-106A1D2DB721}" srcOrd="0" destOrd="0" parTransId="{3A2C032E-055B-4956-AB92-36A62F560639}" sibTransId="{D6BA8A5B-6B65-4AD4-A4A4-769BD86EA58D}"/>
    <dgm:cxn modelId="{566E77E2-9672-429D-84D0-A510617E3EF2}" type="presOf" srcId="{76FBF794-51E2-4F8D-8730-69CCE05E023C}" destId="{6AAA9B46-430F-419E-9D97-849A61FCC880}" srcOrd="0" destOrd="0" presId="urn:microsoft.com/office/officeart/2005/8/layout/cycle3"/>
    <dgm:cxn modelId="{C05CE5EE-8CE9-4916-9A7A-FC9C7F97B113}" type="presOf" srcId="{6BD0B813-3986-4350-8F9B-106A1D2DB721}" destId="{848D739C-F482-4841-A744-26E9BD317D0C}" srcOrd="0" destOrd="0" presId="urn:microsoft.com/office/officeart/2005/8/layout/cycle3"/>
    <dgm:cxn modelId="{021112F5-0C10-4E2A-A3F9-0F3522ABBB2F}" srcId="{E9720147-E24A-4147-803F-8C8C4DBD1AB8}" destId="{3FDA4C7A-B714-49D8-8F0E-9AC87037579F}" srcOrd="4" destOrd="0" parTransId="{0A4970D2-76E1-4AA5-A208-B887A3E5C586}" sibTransId="{6513FA93-70B4-465A-BF35-66D4AC0D75BE}"/>
    <dgm:cxn modelId="{DF29E5F8-E43D-4D3F-9CF4-A430EEBBD572}" srcId="{E9720147-E24A-4147-803F-8C8C4DBD1AB8}" destId="{3693FF66-1700-4CA5-ADA4-27D53A4F280C}" srcOrd="1" destOrd="0" parTransId="{DF00ABCA-0BA0-423A-95FF-66C39D2D11CE}" sibTransId="{07627B25-0F59-492C-8010-71B0BAB4E89B}"/>
    <dgm:cxn modelId="{9C77B2DB-20FA-4BA7-9703-74C8FFA8E461}" type="presParOf" srcId="{20B8AA4D-E218-41FE-ADA7-1AB7BD6774B0}" destId="{7005FC2C-5A6E-4B7C-BAB0-F2C265C117BD}" srcOrd="0" destOrd="0" presId="urn:microsoft.com/office/officeart/2005/8/layout/cycle3"/>
    <dgm:cxn modelId="{3619C75E-B431-4480-A102-215696B10EB2}" type="presParOf" srcId="{7005FC2C-5A6E-4B7C-BAB0-F2C265C117BD}" destId="{848D739C-F482-4841-A744-26E9BD317D0C}" srcOrd="0" destOrd="0" presId="urn:microsoft.com/office/officeart/2005/8/layout/cycle3"/>
    <dgm:cxn modelId="{975940F6-22D5-4C73-A5B4-D3DD8D672B22}" type="presParOf" srcId="{7005FC2C-5A6E-4B7C-BAB0-F2C265C117BD}" destId="{F19878FE-8F36-443C-8E5D-916D8148B988}" srcOrd="1" destOrd="0" presId="urn:microsoft.com/office/officeart/2005/8/layout/cycle3"/>
    <dgm:cxn modelId="{570465D8-344F-4BF6-BB3A-D2E1B3C71925}" type="presParOf" srcId="{7005FC2C-5A6E-4B7C-BAB0-F2C265C117BD}" destId="{8D484304-EFD2-4631-8297-86F25468D164}" srcOrd="2" destOrd="0" presId="urn:microsoft.com/office/officeart/2005/8/layout/cycle3"/>
    <dgm:cxn modelId="{74BC5E19-86FD-4327-83C7-ABE4DE7A0441}" type="presParOf" srcId="{7005FC2C-5A6E-4B7C-BAB0-F2C265C117BD}" destId="{504F2114-3563-4F6D-BCC3-7B589FBE153F}" srcOrd="3" destOrd="0" presId="urn:microsoft.com/office/officeart/2005/8/layout/cycle3"/>
    <dgm:cxn modelId="{516D8348-518D-4806-8119-5D3766915AD8}" type="presParOf" srcId="{7005FC2C-5A6E-4B7C-BAB0-F2C265C117BD}" destId="{6AAA9B46-430F-419E-9D97-849A61FCC880}" srcOrd="4" destOrd="0" presId="urn:microsoft.com/office/officeart/2005/8/layout/cycle3"/>
    <dgm:cxn modelId="{C38F779B-28FF-4454-9415-8DF077E08CAF}" type="presParOf" srcId="{7005FC2C-5A6E-4B7C-BAB0-F2C265C117BD}" destId="{E62D9820-87ED-41E4-AC85-6B6F65C2B525}" srcOrd="5" destOrd="0" presId="urn:microsoft.com/office/officeart/2005/8/layout/cycle3"/>
    <dgm:cxn modelId="{19B2F3D3-298C-4D4B-AC6A-BDECFD2077A4}" type="presParOf" srcId="{7005FC2C-5A6E-4B7C-BAB0-F2C265C117BD}" destId="{1DEE9777-8F3F-48D2-979D-A11AB86D9CBB}" srcOrd="6" destOrd="0" presId="urn:microsoft.com/office/officeart/2005/8/layout/cycle3"/>
    <dgm:cxn modelId="{78BE1B03-E7E2-4669-919F-DB390355159D}" type="presParOf" srcId="{7005FC2C-5A6E-4B7C-BAB0-F2C265C117BD}" destId="{AB819B52-651B-458A-B49A-24822AE7978A}" srcOrd="7" destOrd="0" presId="urn:microsoft.com/office/officeart/2005/8/layout/cycle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F9EC63D6-974D-E74D-A5A7-34C977808FEC}" type="doc">
      <dgm:prSet loTypeId="urn:microsoft.com/office/officeart/2005/8/layout/lProcess2" loCatId="cycle" qsTypeId="urn:microsoft.com/office/officeart/2005/8/quickstyle/simple1" qsCatId="simple" csTypeId="urn:microsoft.com/office/officeart/2005/8/colors/colorful1" csCatId="colorful" phldr="1"/>
      <dgm:spPr/>
      <dgm:t>
        <a:bodyPr/>
        <a:lstStyle/>
        <a:p>
          <a:endParaRPr lang="en-US"/>
        </a:p>
      </dgm:t>
    </dgm:pt>
    <dgm:pt modelId="{3DBF2710-8958-3E40-88E9-9CBC34ECFDC3}">
      <dgm:prSet custT="1"/>
      <dgm:spPr>
        <a:solidFill>
          <a:schemeClr val="accent1">
            <a:lumMod val="20000"/>
            <a:lumOff val="80000"/>
          </a:schemeClr>
        </a:solidFill>
      </dgm:spPr>
      <dgm:t>
        <a:bodyPr/>
        <a:lstStyle/>
        <a:p>
          <a:r>
            <a:rPr lang="en-US" sz="4800" dirty="0"/>
            <a:t>Maturity</a:t>
          </a:r>
        </a:p>
      </dgm:t>
    </dgm:pt>
    <dgm:pt modelId="{E67FB974-C723-E54C-B3DF-79238BBFF091}" type="parTrans" cxnId="{59416EBC-6E79-9F44-83EC-6E3978702F6B}">
      <dgm:prSet/>
      <dgm:spPr/>
      <dgm:t>
        <a:bodyPr/>
        <a:lstStyle/>
        <a:p>
          <a:endParaRPr lang="en-US"/>
        </a:p>
      </dgm:t>
    </dgm:pt>
    <dgm:pt modelId="{35EEEF95-15EE-2F4D-B10C-24CB9604CD96}" type="sibTrans" cxnId="{59416EBC-6E79-9F44-83EC-6E3978702F6B}">
      <dgm:prSet/>
      <dgm:spPr/>
      <dgm:t>
        <a:bodyPr/>
        <a:lstStyle/>
        <a:p>
          <a:endParaRPr lang="en-US"/>
        </a:p>
      </dgm:t>
    </dgm:pt>
    <dgm:pt modelId="{C9BFE76A-2E67-654A-8963-BC1C5B8C307E}">
      <dgm:prSet custT="1"/>
      <dgm:spPr>
        <a:ln>
          <a:noFill/>
        </a:ln>
      </dgm:spPr>
      <dgm:t>
        <a:bodyPr/>
        <a:lstStyle/>
        <a:p>
          <a:r>
            <a:rPr lang="en-US" sz="3600" dirty="0"/>
            <a:t>How mature is the application when measured by the frequency of failures in the software.</a:t>
          </a:r>
        </a:p>
      </dgm:t>
    </dgm:pt>
    <dgm:pt modelId="{D44C7151-30F2-FD40-8111-D47FCB5BE894}" type="parTrans" cxnId="{D0AB2CF8-8A97-4649-8881-1F8D8548353A}">
      <dgm:prSet/>
      <dgm:spPr/>
      <dgm:t>
        <a:bodyPr/>
        <a:lstStyle/>
        <a:p>
          <a:endParaRPr lang="en-US"/>
        </a:p>
      </dgm:t>
    </dgm:pt>
    <dgm:pt modelId="{6E03A24B-5C46-4E49-9A42-9572532011EE}" type="sibTrans" cxnId="{D0AB2CF8-8A97-4649-8881-1F8D8548353A}">
      <dgm:prSet/>
      <dgm:spPr/>
      <dgm:t>
        <a:bodyPr/>
        <a:lstStyle/>
        <a:p>
          <a:endParaRPr lang="en-US"/>
        </a:p>
      </dgm:t>
    </dgm:pt>
    <dgm:pt modelId="{C2F20859-2FB5-A14F-9694-415D60751368}" type="pres">
      <dgm:prSet presAssocID="{F9EC63D6-974D-E74D-A5A7-34C977808FEC}" presName="theList" presStyleCnt="0">
        <dgm:presLayoutVars>
          <dgm:dir/>
          <dgm:animLvl val="lvl"/>
          <dgm:resizeHandles val="exact"/>
        </dgm:presLayoutVars>
      </dgm:prSet>
      <dgm:spPr/>
    </dgm:pt>
    <dgm:pt modelId="{6D936272-7D29-B245-B4EB-93ECFD505665}" type="pres">
      <dgm:prSet presAssocID="{3DBF2710-8958-3E40-88E9-9CBC34ECFDC3}" presName="compNode" presStyleCnt="0"/>
      <dgm:spPr/>
    </dgm:pt>
    <dgm:pt modelId="{71644A09-D679-9E47-B7EC-D96487314982}" type="pres">
      <dgm:prSet presAssocID="{3DBF2710-8958-3E40-88E9-9CBC34ECFDC3}" presName="aNode" presStyleLbl="bgShp" presStyleIdx="0" presStyleCnt="1" custLinFactNeighborY="315"/>
      <dgm:spPr/>
    </dgm:pt>
    <dgm:pt modelId="{7A5F8515-D007-D84A-B34A-A34013FE7C5E}" type="pres">
      <dgm:prSet presAssocID="{3DBF2710-8958-3E40-88E9-9CBC34ECFDC3}" presName="textNode" presStyleLbl="bgShp" presStyleIdx="0" presStyleCnt="1"/>
      <dgm:spPr/>
    </dgm:pt>
    <dgm:pt modelId="{C53C46BD-E523-9549-800F-899D688252AB}" type="pres">
      <dgm:prSet presAssocID="{3DBF2710-8958-3E40-88E9-9CBC34ECFDC3}" presName="compChildNode" presStyleCnt="0"/>
      <dgm:spPr/>
    </dgm:pt>
    <dgm:pt modelId="{984CE7F6-7563-DC47-8821-CE7B9123AAC7}" type="pres">
      <dgm:prSet presAssocID="{3DBF2710-8958-3E40-88E9-9CBC34ECFDC3}" presName="theInnerList" presStyleCnt="0"/>
      <dgm:spPr/>
    </dgm:pt>
    <dgm:pt modelId="{58B38B4A-BF13-6A49-9746-C4052870D56F}" type="pres">
      <dgm:prSet presAssocID="{C9BFE76A-2E67-654A-8963-BC1C5B8C307E}" presName="childNode" presStyleLbl="node1" presStyleIdx="0" presStyleCnt="1" custScaleX="101844">
        <dgm:presLayoutVars>
          <dgm:bulletEnabled val="1"/>
        </dgm:presLayoutVars>
      </dgm:prSet>
      <dgm:spPr/>
    </dgm:pt>
  </dgm:ptLst>
  <dgm:cxnLst>
    <dgm:cxn modelId="{64A4AF3B-537A-7148-927F-7CDDFE8DCE7C}" type="presOf" srcId="{C9BFE76A-2E67-654A-8963-BC1C5B8C307E}" destId="{58B38B4A-BF13-6A49-9746-C4052870D56F}" srcOrd="0" destOrd="0" presId="urn:microsoft.com/office/officeart/2005/8/layout/lProcess2"/>
    <dgm:cxn modelId="{5849D240-0351-224A-B94C-F2B716FD241B}" type="presOf" srcId="{F9EC63D6-974D-E74D-A5A7-34C977808FEC}" destId="{C2F20859-2FB5-A14F-9694-415D60751368}" srcOrd="0" destOrd="0" presId="urn:microsoft.com/office/officeart/2005/8/layout/lProcess2"/>
    <dgm:cxn modelId="{85763344-0391-4840-9F5D-A224C8603CE9}" type="presOf" srcId="{3DBF2710-8958-3E40-88E9-9CBC34ECFDC3}" destId="{7A5F8515-D007-D84A-B34A-A34013FE7C5E}" srcOrd="1" destOrd="0" presId="urn:microsoft.com/office/officeart/2005/8/layout/lProcess2"/>
    <dgm:cxn modelId="{15BDD763-0EC1-294E-B84B-6636360B76DA}" type="presOf" srcId="{3DBF2710-8958-3E40-88E9-9CBC34ECFDC3}" destId="{71644A09-D679-9E47-B7EC-D96487314982}" srcOrd="0" destOrd="0" presId="urn:microsoft.com/office/officeart/2005/8/layout/lProcess2"/>
    <dgm:cxn modelId="{59416EBC-6E79-9F44-83EC-6E3978702F6B}" srcId="{F9EC63D6-974D-E74D-A5A7-34C977808FEC}" destId="{3DBF2710-8958-3E40-88E9-9CBC34ECFDC3}" srcOrd="0" destOrd="0" parTransId="{E67FB974-C723-E54C-B3DF-79238BBFF091}" sibTransId="{35EEEF95-15EE-2F4D-B10C-24CB9604CD96}"/>
    <dgm:cxn modelId="{D0AB2CF8-8A97-4649-8881-1F8D8548353A}" srcId="{3DBF2710-8958-3E40-88E9-9CBC34ECFDC3}" destId="{C9BFE76A-2E67-654A-8963-BC1C5B8C307E}" srcOrd="0" destOrd="0" parTransId="{D44C7151-30F2-FD40-8111-D47FCB5BE894}" sibTransId="{6E03A24B-5C46-4E49-9A42-9572532011EE}"/>
    <dgm:cxn modelId="{429308F8-FA1B-944F-8833-62F6516EA178}" type="presParOf" srcId="{C2F20859-2FB5-A14F-9694-415D60751368}" destId="{6D936272-7D29-B245-B4EB-93ECFD505665}" srcOrd="0" destOrd="0" presId="urn:microsoft.com/office/officeart/2005/8/layout/lProcess2"/>
    <dgm:cxn modelId="{C68A5F3E-B5B2-9A46-97A4-A7344A35DCBA}" type="presParOf" srcId="{6D936272-7D29-B245-B4EB-93ECFD505665}" destId="{71644A09-D679-9E47-B7EC-D96487314982}" srcOrd="0" destOrd="0" presId="urn:microsoft.com/office/officeart/2005/8/layout/lProcess2"/>
    <dgm:cxn modelId="{92DBCD59-868C-764D-9E7F-83B5F710D2B3}" type="presParOf" srcId="{6D936272-7D29-B245-B4EB-93ECFD505665}" destId="{7A5F8515-D007-D84A-B34A-A34013FE7C5E}" srcOrd="1" destOrd="0" presId="urn:microsoft.com/office/officeart/2005/8/layout/lProcess2"/>
    <dgm:cxn modelId="{C9875B3C-CCA8-6D42-B6AF-67D7D0DEBEAF}" type="presParOf" srcId="{6D936272-7D29-B245-B4EB-93ECFD505665}" destId="{C53C46BD-E523-9549-800F-899D688252AB}" srcOrd="2" destOrd="0" presId="urn:microsoft.com/office/officeart/2005/8/layout/lProcess2"/>
    <dgm:cxn modelId="{DC37531A-0D17-7446-9751-0ADADBA41F39}" type="presParOf" srcId="{C53C46BD-E523-9549-800F-899D688252AB}" destId="{984CE7F6-7563-DC47-8821-CE7B9123AAC7}" srcOrd="0" destOrd="0" presId="urn:microsoft.com/office/officeart/2005/8/layout/lProcess2"/>
    <dgm:cxn modelId="{E9C3803D-F168-5248-8740-63DA679F2650}" type="presParOf" srcId="{984CE7F6-7563-DC47-8821-CE7B9123AAC7}" destId="{58B38B4A-BF13-6A49-9746-C4052870D56F}" srcOrd="0"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F9EC63D6-974D-E74D-A5A7-34C977808FEC}" type="doc">
      <dgm:prSet loTypeId="urn:microsoft.com/office/officeart/2005/8/layout/lProcess2" loCatId="cycle" qsTypeId="urn:microsoft.com/office/officeart/2005/8/quickstyle/simple1" qsCatId="simple" csTypeId="urn:microsoft.com/office/officeart/2005/8/colors/colorful1" csCatId="colorful" phldr="1"/>
      <dgm:spPr/>
      <dgm:t>
        <a:bodyPr/>
        <a:lstStyle/>
        <a:p>
          <a:endParaRPr lang="en-US"/>
        </a:p>
      </dgm:t>
    </dgm:pt>
    <dgm:pt modelId="{3DBF2710-8958-3E40-88E9-9CBC34ECFDC3}">
      <dgm:prSet custT="1"/>
      <dgm:spPr>
        <a:solidFill>
          <a:schemeClr val="accent3">
            <a:lumMod val="20000"/>
            <a:lumOff val="80000"/>
          </a:schemeClr>
        </a:solidFill>
      </dgm:spPr>
      <dgm:t>
        <a:bodyPr/>
        <a:lstStyle/>
        <a:p>
          <a:r>
            <a:rPr lang="en-US" sz="4800" dirty="0"/>
            <a:t>Fault Tolerance</a:t>
          </a:r>
        </a:p>
      </dgm:t>
    </dgm:pt>
    <dgm:pt modelId="{E67FB974-C723-E54C-B3DF-79238BBFF091}" type="parTrans" cxnId="{59416EBC-6E79-9F44-83EC-6E3978702F6B}">
      <dgm:prSet/>
      <dgm:spPr/>
      <dgm:t>
        <a:bodyPr/>
        <a:lstStyle/>
        <a:p>
          <a:endParaRPr lang="en-US"/>
        </a:p>
      </dgm:t>
    </dgm:pt>
    <dgm:pt modelId="{35EEEF95-15EE-2F4D-B10C-24CB9604CD96}" type="sibTrans" cxnId="{59416EBC-6E79-9F44-83EC-6E3978702F6B}">
      <dgm:prSet/>
      <dgm:spPr/>
      <dgm:t>
        <a:bodyPr/>
        <a:lstStyle/>
        <a:p>
          <a:endParaRPr lang="en-US"/>
        </a:p>
      </dgm:t>
    </dgm:pt>
    <dgm:pt modelId="{C9BFE76A-2E67-654A-8963-BC1C5B8C307E}">
      <dgm:prSet custT="1"/>
      <dgm:spPr>
        <a:solidFill>
          <a:schemeClr val="accent3"/>
        </a:solidFill>
        <a:ln>
          <a:noFill/>
        </a:ln>
      </dgm:spPr>
      <dgm:t>
        <a:bodyPr/>
        <a:lstStyle/>
        <a:p>
          <a:r>
            <a:rPr lang="en-US" sz="3600" dirty="0"/>
            <a:t>How well can the application maintain a level of performance in case of failure.</a:t>
          </a:r>
        </a:p>
      </dgm:t>
    </dgm:pt>
    <dgm:pt modelId="{D44C7151-30F2-FD40-8111-D47FCB5BE894}" type="parTrans" cxnId="{D0AB2CF8-8A97-4649-8881-1F8D8548353A}">
      <dgm:prSet/>
      <dgm:spPr/>
      <dgm:t>
        <a:bodyPr/>
        <a:lstStyle/>
        <a:p>
          <a:endParaRPr lang="en-US"/>
        </a:p>
      </dgm:t>
    </dgm:pt>
    <dgm:pt modelId="{6E03A24B-5C46-4E49-9A42-9572532011EE}" type="sibTrans" cxnId="{D0AB2CF8-8A97-4649-8881-1F8D8548353A}">
      <dgm:prSet/>
      <dgm:spPr/>
      <dgm:t>
        <a:bodyPr/>
        <a:lstStyle/>
        <a:p>
          <a:endParaRPr lang="en-US"/>
        </a:p>
      </dgm:t>
    </dgm:pt>
    <dgm:pt modelId="{C2F20859-2FB5-A14F-9694-415D60751368}" type="pres">
      <dgm:prSet presAssocID="{F9EC63D6-974D-E74D-A5A7-34C977808FEC}" presName="theList" presStyleCnt="0">
        <dgm:presLayoutVars>
          <dgm:dir/>
          <dgm:animLvl val="lvl"/>
          <dgm:resizeHandles val="exact"/>
        </dgm:presLayoutVars>
      </dgm:prSet>
      <dgm:spPr/>
    </dgm:pt>
    <dgm:pt modelId="{6D936272-7D29-B245-B4EB-93ECFD505665}" type="pres">
      <dgm:prSet presAssocID="{3DBF2710-8958-3E40-88E9-9CBC34ECFDC3}" presName="compNode" presStyleCnt="0"/>
      <dgm:spPr/>
    </dgm:pt>
    <dgm:pt modelId="{71644A09-D679-9E47-B7EC-D96487314982}" type="pres">
      <dgm:prSet presAssocID="{3DBF2710-8958-3E40-88E9-9CBC34ECFDC3}" presName="aNode" presStyleLbl="bgShp" presStyleIdx="0" presStyleCnt="1" custLinFactNeighborY="315"/>
      <dgm:spPr/>
    </dgm:pt>
    <dgm:pt modelId="{7A5F8515-D007-D84A-B34A-A34013FE7C5E}" type="pres">
      <dgm:prSet presAssocID="{3DBF2710-8958-3E40-88E9-9CBC34ECFDC3}" presName="textNode" presStyleLbl="bgShp" presStyleIdx="0" presStyleCnt="1"/>
      <dgm:spPr/>
    </dgm:pt>
    <dgm:pt modelId="{C53C46BD-E523-9549-800F-899D688252AB}" type="pres">
      <dgm:prSet presAssocID="{3DBF2710-8958-3E40-88E9-9CBC34ECFDC3}" presName="compChildNode" presStyleCnt="0"/>
      <dgm:spPr/>
    </dgm:pt>
    <dgm:pt modelId="{984CE7F6-7563-DC47-8821-CE7B9123AAC7}" type="pres">
      <dgm:prSet presAssocID="{3DBF2710-8958-3E40-88E9-9CBC34ECFDC3}" presName="theInnerList" presStyleCnt="0"/>
      <dgm:spPr/>
    </dgm:pt>
    <dgm:pt modelId="{58B38B4A-BF13-6A49-9746-C4052870D56F}" type="pres">
      <dgm:prSet presAssocID="{C9BFE76A-2E67-654A-8963-BC1C5B8C307E}" presName="childNode" presStyleLbl="node1" presStyleIdx="0" presStyleCnt="1" custScaleX="101844">
        <dgm:presLayoutVars>
          <dgm:bulletEnabled val="1"/>
        </dgm:presLayoutVars>
      </dgm:prSet>
      <dgm:spPr/>
    </dgm:pt>
  </dgm:ptLst>
  <dgm:cxnLst>
    <dgm:cxn modelId="{64A4AF3B-537A-7148-927F-7CDDFE8DCE7C}" type="presOf" srcId="{C9BFE76A-2E67-654A-8963-BC1C5B8C307E}" destId="{58B38B4A-BF13-6A49-9746-C4052870D56F}" srcOrd="0" destOrd="0" presId="urn:microsoft.com/office/officeart/2005/8/layout/lProcess2"/>
    <dgm:cxn modelId="{5849D240-0351-224A-B94C-F2B716FD241B}" type="presOf" srcId="{F9EC63D6-974D-E74D-A5A7-34C977808FEC}" destId="{C2F20859-2FB5-A14F-9694-415D60751368}" srcOrd="0" destOrd="0" presId="urn:microsoft.com/office/officeart/2005/8/layout/lProcess2"/>
    <dgm:cxn modelId="{85763344-0391-4840-9F5D-A224C8603CE9}" type="presOf" srcId="{3DBF2710-8958-3E40-88E9-9CBC34ECFDC3}" destId="{7A5F8515-D007-D84A-B34A-A34013FE7C5E}" srcOrd="1" destOrd="0" presId="urn:microsoft.com/office/officeart/2005/8/layout/lProcess2"/>
    <dgm:cxn modelId="{15BDD763-0EC1-294E-B84B-6636360B76DA}" type="presOf" srcId="{3DBF2710-8958-3E40-88E9-9CBC34ECFDC3}" destId="{71644A09-D679-9E47-B7EC-D96487314982}" srcOrd="0" destOrd="0" presId="urn:microsoft.com/office/officeart/2005/8/layout/lProcess2"/>
    <dgm:cxn modelId="{59416EBC-6E79-9F44-83EC-6E3978702F6B}" srcId="{F9EC63D6-974D-E74D-A5A7-34C977808FEC}" destId="{3DBF2710-8958-3E40-88E9-9CBC34ECFDC3}" srcOrd="0" destOrd="0" parTransId="{E67FB974-C723-E54C-B3DF-79238BBFF091}" sibTransId="{35EEEF95-15EE-2F4D-B10C-24CB9604CD96}"/>
    <dgm:cxn modelId="{D0AB2CF8-8A97-4649-8881-1F8D8548353A}" srcId="{3DBF2710-8958-3E40-88E9-9CBC34ECFDC3}" destId="{C9BFE76A-2E67-654A-8963-BC1C5B8C307E}" srcOrd="0" destOrd="0" parTransId="{D44C7151-30F2-FD40-8111-D47FCB5BE894}" sibTransId="{6E03A24B-5C46-4E49-9A42-9572532011EE}"/>
    <dgm:cxn modelId="{429308F8-FA1B-944F-8833-62F6516EA178}" type="presParOf" srcId="{C2F20859-2FB5-A14F-9694-415D60751368}" destId="{6D936272-7D29-B245-B4EB-93ECFD505665}" srcOrd="0" destOrd="0" presId="urn:microsoft.com/office/officeart/2005/8/layout/lProcess2"/>
    <dgm:cxn modelId="{C68A5F3E-B5B2-9A46-97A4-A7344A35DCBA}" type="presParOf" srcId="{6D936272-7D29-B245-B4EB-93ECFD505665}" destId="{71644A09-D679-9E47-B7EC-D96487314982}" srcOrd="0" destOrd="0" presId="urn:microsoft.com/office/officeart/2005/8/layout/lProcess2"/>
    <dgm:cxn modelId="{92DBCD59-868C-764D-9E7F-83B5F710D2B3}" type="presParOf" srcId="{6D936272-7D29-B245-B4EB-93ECFD505665}" destId="{7A5F8515-D007-D84A-B34A-A34013FE7C5E}" srcOrd="1" destOrd="0" presId="urn:microsoft.com/office/officeart/2005/8/layout/lProcess2"/>
    <dgm:cxn modelId="{C9875B3C-CCA8-6D42-B6AF-67D7D0DEBEAF}" type="presParOf" srcId="{6D936272-7D29-B245-B4EB-93ECFD505665}" destId="{C53C46BD-E523-9549-800F-899D688252AB}" srcOrd="2" destOrd="0" presId="urn:microsoft.com/office/officeart/2005/8/layout/lProcess2"/>
    <dgm:cxn modelId="{DC37531A-0D17-7446-9751-0ADADBA41F39}" type="presParOf" srcId="{C53C46BD-E523-9549-800F-899D688252AB}" destId="{984CE7F6-7563-DC47-8821-CE7B9123AAC7}" srcOrd="0" destOrd="0" presId="urn:microsoft.com/office/officeart/2005/8/layout/lProcess2"/>
    <dgm:cxn modelId="{E9C3803D-F168-5248-8740-63DA679F2650}" type="presParOf" srcId="{984CE7F6-7563-DC47-8821-CE7B9123AAC7}" destId="{58B38B4A-BF13-6A49-9746-C4052870D56F}" srcOrd="0"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F9EC63D6-974D-E74D-A5A7-34C977808FEC}" type="doc">
      <dgm:prSet loTypeId="urn:microsoft.com/office/officeart/2005/8/layout/lProcess2" loCatId="cycle" qsTypeId="urn:microsoft.com/office/officeart/2005/8/quickstyle/simple1" qsCatId="simple" csTypeId="urn:microsoft.com/office/officeart/2005/8/colors/colorful1" csCatId="colorful" phldr="1"/>
      <dgm:spPr/>
      <dgm:t>
        <a:bodyPr/>
        <a:lstStyle/>
        <a:p>
          <a:endParaRPr lang="en-US"/>
        </a:p>
      </dgm:t>
    </dgm:pt>
    <dgm:pt modelId="{3DBF2710-8958-3E40-88E9-9CBC34ECFDC3}">
      <dgm:prSet custT="1"/>
      <dgm:spPr>
        <a:solidFill>
          <a:schemeClr val="accent5">
            <a:lumMod val="20000"/>
            <a:lumOff val="80000"/>
          </a:schemeClr>
        </a:solidFill>
      </dgm:spPr>
      <dgm:t>
        <a:bodyPr/>
        <a:lstStyle/>
        <a:p>
          <a:r>
            <a:rPr lang="en-US" sz="4800" dirty="0"/>
            <a:t>Recoverability</a:t>
          </a:r>
        </a:p>
      </dgm:t>
    </dgm:pt>
    <dgm:pt modelId="{E67FB974-C723-E54C-B3DF-79238BBFF091}" type="parTrans" cxnId="{59416EBC-6E79-9F44-83EC-6E3978702F6B}">
      <dgm:prSet/>
      <dgm:spPr/>
      <dgm:t>
        <a:bodyPr/>
        <a:lstStyle/>
        <a:p>
          <a:endParaRPr lang="en-US"/>
        </a:p>
      </dgm:t>
    </dgm:pt>
    <dgm:pt modelId="{35EEEF95-15EE-2F4D-B10C-24CB9604CD96}" type="sibTrans" cxnId="{59416EBC-6E79-9F44-83EC-6E3978702F6B}">
      <dgm:prSet/>
      <dgm:spPr/>
      <dgm:t>
        <a:bodyPr/>
        <a:lstStyle/>
        <a:p>
          <a:endParaRPr lang="en-US"/>
        </a:p>
      </dgm:t>
    </dgm:pt>
    <dgm:pt modelId="{C9BFE76A-2E67-654A-8963-BC1C5B8C307E}">
      <dgm:prSet custT="1"/>
      <dgm:spPr>
        <a:solidFill>
          <a:schemeClr val="accent5"/>
        </a:solidFill>
        <a:ln>
          <a:noFill/>
        </a:ln>
      </dgm:spPr>
      <dgm:t>
        <a:bodyPr/>
        <a:lstStyle/>
        <a:p>
          <a:r>
            <a:rPr lang="en-US" sz="3600" dirty="0"/>
            <a:t>How well does the application recover from a failure and reestablish performance. </a:t>
          </a:r>
        </a:p>
      </dgm:t>
    </dgm:pt>
    <dgm:pt modelId="{D44C7151-30F2-FD40-8111-D47FCB5BE894}" type="parTrans" cxnId="{D0AB2CF8-8A97-4649-8881-1F8D8548353A}">
      <dgm:prSet/>
      <dgm:spPr/>
      <dgm:t>
        <a:bodyPr/>
        <a:lstStyle/>
        <a:p>
          <a:endParaRPr lang="en-US"/>
        </a:p>
      </dgm:t>
    </dgm:pt>
    <dgm:pt modelId="{6E03A24B-5C46-4E49-9A42-9572532011EE}" type="sibTrans" cxnId="{D0AB2CF8-8A97-4649-8881-1F8D8548353A}">
      <dgm:prSet/>
      <dgm:spPr/>
      <dgm:t>
        <a:bodyPr/>
        <a:lstStyle/>
        <a:p>
          <a:endParaRPr lang="en-US"/>
        </a:p>
      </dgm:t>
    </dgm:pt>
    <dgm:pt modelId="{C2F20859-2FB5-A14F-9694-415D60751368}" type="pres">
      <dgm:prSet presAssocID="{F9EC63D6-974D-E74D-A5A7-34C977808FEC}" presName="theList" presStyleCnt="0">
        <dgm:presLayoutVars>
          <dgm:dir/>
          <dgm:animLvl val="lvl"/>
          <dgm:resizeHandles val="exact"/>
        </dgm:presLayoutVars>
      </dgm:prSet>
      <dgm:spPr/>
    </dgm:pt>
    <dgm:pt modelId="{6D936272-7D29-B245-B4EB-93ECFD505665}" type="pres">
      <dgm:prSet presAssocID="{3DBF2710-8958-3E40-88E9-9CBC34ECFDC3}" presName="compNode" presStyleCnt="0"/>
      <dgm:spPr/>
    </dgm:pt>
    <dgm:pt modelId="{71644A09-D679-9E47-B7EC-D96487314982}" type="pres">
      <dgm:prSet presAssocID="{3DBF2710-8958-3E40-88E9-9CBC34ECFDC3}" presName="aNode" presStyleLbl="bgShp" presStyleIdx="0" presStyleCnt="1" custLinFactNeighborY="315"/>
      <dgm:spPr/>
    </dgm:pt>
    <dgm:pt modelId="{7A5F8515-D007-D84A-B34A-A34013FE7C5E}" type="pres">
      <dgm:prSet presAssocID="{3DBF2710-8958-3E40-88E9-9CBC34ECFDC3}" presName="textNode" presStyleLbl="bgShp" presStyleIdx="0" presStyleCnt="1"/>
      <dgm:spPr/>
    </dgm:pt>
    <dgm:pt modelId="{C53C46BD-E523-9549-800F-899D688252AB}" type="pres">
      <dgm:prSet presAssocID="{3DBF2710-8958-3E40-88E9-9CBC34ECFDC3}" presName="compChildNode" presStyleCnt="0"/>
      <dgm:spPr/>
    </dgm:pt>
    <dgm:pt modelId="{984CE7F6-7563-DC47-8821-CE7B9123AAC7}" type="pres">
      <dgm:prSet presAssocID="{3DBF2710-8958-3E40-88E9-9CBC34ECFDC3}" presName="theInnerList" presStyleCnt="0"/>
      <dgm:spPr/>
    </dgm:pt>
    <dgm:pt modelId="{58B38B4A-BF13-6A49-9746-C4052870D56F}" type="pres">
      <dgm:prSet presAssocID="{C9BFE76A-2E67-654A-8963-BC1C5B8C307E}" presName="childNode" presStyleLbl="node1" presStyleIdx="0" presStyleCnt="1" custScaleX="101844">
        <dgm:presLayoutVars>
          <dgm:bulletEnabled val="1"/>
        </dgm:presLayoutVars>
      </dgm:prSet>
      <dgm:spPr/>
    </dgm:pt>
  </dgm:ptLst>
  <dgm:cxnLst>
    <dgm:cxn modelId="{64A4AF3B-537A-7148-927F-7CDDFE8DCE7C}" type="presOf" srcId="{C9BFE76A-2E67-654A-8963-BC1C5B8C307E}" destId="{58B38B4A-BF13-6A49-9746-C4052870D56F}" srcOrd="0" destOrd="0" presId="urn:microsoft.com/office/officeart/2005/8/layout/lProcess2"/>
    <dgm:cxn modelId="{5849D240-0351-224A-B94C-F2B716FD241B}" type="presOf" srcId="{F9EC63D6-974D-E74D-A5A7-34C977808FEC}" destId="{C2F20859-2FB5-A14F-9694-415D60751368}" srcOrd="0" destOrd="0" presId="urn:microsoft.com/office/officeart/2005/8/layout/lProcess2"/>
    <dgm:cxn modelId="{85763344-0391-4840-9F5D-A224C8603CE9}" type="presOf" srcId="{3DBF2710-8958-3E40-88E9-9CBC34ECFDC3}" destId="{7A5F8515-D007-D84A-B34A-A34013FE7C5E}" srcOrd="1" destOrd="0" presId="urn:microsoft.com/office/officeart/2005/8/layout/lProcess2"/>
    <dgm:cxn modelId="{15BDD763-0EC1-294E-B84B-6636360B76DA}" type="presOf" srcId="{3DBF2710-8958-3E40-88E9-9CBC34ECFDC3}" destId="{71644A09-D679-9E47-B7EC-D96487314982}" srcOrd="0" destOrd="0" presId="urn:microsoft.com/office/officeart/2005/8/layout/lProcess2"/>
    <dgm:cxn modelId="{59416EBC-6E79-9F44-83EC-6E3978702F6B}" srcId="{F9EC63D6-974D-E74D-A5A7-34C977808FEC}" destId="{3DBF2710-8958-3E40-88E9-9CBC34ECFDC3}" srcOrd="0" destOrd="0" parTransId="{E67FB974-C723-E54C-B3DF-79238BBFF091}" sibTransId="{35EEEF95-15EE-2F4D-B10C-24CB9604CD96}"/>
    <dgm:cxn modelId="{D0AB2CF8-8A97-4649-8881-1F8D8548353A}" srcId="{3DBF2710-8958-3E40-88E9-9CBC34ECFDC3}" destId="{C9BFE76A-2E67-654A-8963-BC1C5B8C307E}" srcOrd="0" destOrd="0" parTransId="{D44C7151-30F2-FD40-8111-D47FCB5BE894}" sibTransId="{6E03A24B-5C46-4E49-9A42-9572532011EE}"/>
    <dgm:cxn modelId="{429308F8-FA1B-944F-8833-62F6516EA178}" type="presParOf" srcId="{C2F20859-2FB5-A14F-9694-415D60751368}" destId="{6D936272-7D29-B245-B4EB-93ECFD505665}" srcOrd="0" destOrd="0" presId="urn:microsoft.com/office/officeart/2005/8/layout/lProcess2"/>
    <dgm:cxn modelId="{C68A5F3E-B5B2-9A46-97A4-A7344A35DCBA}" type="presParOf" srcId="{6D936272-7D29-B245-B4EB-93ECFD505665}" destId="{71644A09-D679-9E47-B7EC-D96487314982}" srcOrd="0" destOrd="0" presId="urn:microsoft.com/office/officeart/2005/8/layout/lProcess2"/>
    <dgm:cxn modelId="{92DBCD59-868C-764D-9E7F-83B5F710D2B3}" type="presParOf" srcId="{6D936272-7D29-B245-B4EB-93ECFD505665}" destId="{7A5F8515-D007-D84A-B34A-A34013FE7C5E}" srcOrd="1" destOrd="0" presId="urn:microsoft.com/office/officeart/2005/8/layout/lProcess2"/>
    <dgm:cxn modelId="{C9875B3C-CCA8-6D42-B6AF-67D7D0DEBEAF}" type="presParOf" srcId="{6D936272-7D29-B245-B4EB-93ECFD505665}" destId="{C53C46BD-E523-9549-800F-899D688252AB}" srcOrd="2" destOrd="0" presId="urn:microsoft.com/office/officeart/2005/8/layout/lProcess2"/>
    <dgm:cxn modelId="{DC37531A-0D17-7446-9751-0ADADBA41F39}" type="presParOf" srcId="{C53C46BD-E523-9549-800F-899D688252AB}" destId="{984CE7F6-7563-DC47-8821-CE7B9123AAC7}" srcOrd="0" destOrd="0" presId="urn:microsoft.com/office/officeart/2005/8/layout/lProcess2"/>
    <dgm:cxn modelId="{E9C3803D-F168-5248-8740-63DA679F2650}" type="presParOf" srcId="{984CE7F6-7563-DC47-8821-CE7B9123AAC7}" destId="{58B38B4A-BF13-6A49-9746-C4052870D56F}" srcOrd="0"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2D1412D5-F39A-4CA7-8853-9CF0D1A992FE}"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A0FF3431-F82C-4831-AA7B-C4AC48B609D0}" type="pres">
      <dgm:prSet presAssocID="{2D1412D5-F39A-4CA7-8853-9CF0D1A992FE}" presName="linear" presStyleCnt="0">
        <dgm:presLayoutVars>
          <dgm:animLvl val="lvl"/>
          <dgm:resizeHandles val="exact"/>
        </dgm:presLayoutVars>
      </dgm:prSet>
      <dgm:spPr/>
    </dgm:pt>
  </dgm:ptLst>
  <dgm:cxnLst>
    <dgm:cxn modelId="{413A0238-4355-4E0B-8BF2-E446FF698E15}" type="presOf" srcId="{2D1412D5-F39A-4CA7-8853-9CF0D1A992FE}" destId="{A0FF3431-F82C-4831-AA7B-C4AC48B609D0}"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F9EC63D6-974D-E74D-A5A7-34C977808FEC}" type="doc">
      <dgm:prSet loTypeId="urn:microsoft.com/office/officeart/2005/8/layout/lProcess2" loCatId="cycle" qsTypeId="urn:microsoft.com/office/officeart/2005/8/quickstyle/simple1" qsCatId="simple" csTypeId="urn:microsoft.com/office/officeart/2005/8/colors/colorful1" csCatId="colorful" phldr="1"/>
      <dgm:spPr/>
      <dgm:t>
        <a:bodyPr/>
        <a:lstStyle/>
        <a:p>
          <a:endParaRPr lang="en-US"/>
        </a:p>
      </dgm:t>
    </dgm:pt>
    <dgm:pt modelId="{3DBF2710-8958-3E40-88E9-9CBC34ECFDC3}">
      <dgm:prSet custT="1"/>
      <dgm:spPr>
        <a:solidFill>
          <a:schemeClr val="accent1">
            <a:lumMod val="20000"/>
            <a:lumOff val="80000"/>
          </a:schemeClr>
        </a:solidFill>
      </dgm:spPr>
      <dgm:t>
        <a:bodyPr/>
        <a:lstStyle/>
        <a:p>
          <a:r>
            <a:rPr lang="en-US" sz="4800" dirty="0"/>
            <a:t>Understandability</a:t>
          </a:r>
        </a:p>
      </dgm:t>
    </dgm:pt>
    <dgm:pt modelId="{E67FB974-C723-E54C-B3DF-79238BBFF091}" type="parTrans" cxnId="{59416EBC-6E79-9F44-83EC-6E3978702F6B}">
      <dgm:prSet/>
      <dgm:spPr/>
      <dgm:t>
        <a:bodyPr/>
        <a:lstStyle/>
        <a:p>
          <a:endParaRPr lang="en-US"/>
        </a:p>
      </dgm:t>
    </dgm:pt>
    <dgm:pt modelId="{35EEEF95-15EE-2F4D-B10C-24CB9604CD96}" type="sibTrans" cxnId="{59416EBC-6E79-9F44-83EC-6E3978702F6B}">
      <dgm:prSet/>
      <dgm:spPr/>
      <dgm:t>
        <a:bodyPr/>
        <a:lstStyle/>
        <a:p>
          <a:endParaRPr lang="en-US"/>
        </a:p>
      </dgm:t>
    </dgm:pt>
    <dgm:pt modelId="{C9BFE76A-2E67-654A-8963-BC1C5B8C307E}">
      <dgm:prSet custT="1"/>
      <dgm:spPr>
        <a:ln>
          <a:noFill/>
        </a:ln>
      </dgm:spPr>
      <dgm:t>
        <a:bodyPr/>
        <a:lstStyle/>
        <a:p>
          <a:r>
            <a:rPr lang="en-US" sz="3600" dirty="0"/>
            <a:t>How easily can the function of the application be understood.</a:t>
          </a:r>
        </a:p>
      </dgm:t>
    </dgm:pt>
    <dgm:pt modelId="{D44C7151-30F2-FD40-8111-D47FCB5BE894}" type="parTrans" cxnId="{D0AB2CF8-8A97-4649-8881-1F8D8548353A}">
      <dgm:prSet/>
      <dgm:spPr/>
      <dgm:t>
        <a:bodyPr/>
        <a:lstStyle/>
        <a:p>
          <a:endParaRPr lang="en-US"/>
        </a:p>
      </dgm:t>
    </dgm:pt>
    <dgm:pt modelId="{6E03A24B-5C46-4E49-9A42-9572532011EE}" type="sibTrans" cxnId="{D0AB2CF8-8A97-4649-8881-1F8D8548353A}">
      <dgm:prSet/>
      <dgm:spPr/>
      <dgm:t>
        <a:bodyPr/>
        <a:lstStyle/>
        <a:p>
          <a:endParaRPr lang="en-US"/>
        </a:p>
      </dgm:t>
    </dgm:pt>
    <dgm:pt modelId="{C2F20859-2FB5-A14F-9694-415D60751368}" type="pres">
      <dgm:prSet presAssocID="{F9EC63D6-974D-E74D-A5A7-34C977808FEC}" presName="theList" presStyleCnt="0">
        <dgm:presLayoutVars>
          <dgm:dir/>
          <dgm:animLvl val="lvl"/>
          <dgm:resizeHandles val="exact"/>
        </dgm:presLayoutVars>
      </dgm:prSet>
      <dgm:spPr/>
    </dgm:pt>
    <dgm:pt modelId="{6D936272-7D29-B245-B4EB-93ECFD505665}" type="pres">
      <dgm:prSet presAssocID="{3DBF2710-8958-3E40-88E9-9CBC34ECFDC3}" presName="compNode" presStyleCnt="0"/>
      <dgm:spPr/>
    </dgm:pt>
    <dgm:pt modelId="{71644A09-D679-9E47-B7EC-D96487314982}" type="pres">
      <dgm:prSet presAssocID="{3DBF2710-8958-3E40-88E9-9CBC34ECFDC3}" presName="aNode" presStyleLbl="bgShp" presStyleIdx="0" presStyleCnt="1" custLinFactNeighborY="315"/>
      <dgm:spPr/>
    </dgm:pt>
    <dgm:pt modelId="{7A5F8515-D007-D84A-B34A-A34013FE7C5E}" type="pres">
      <dgm:prSet presAssocID="{3DBF2710-8958-3E40-88E9-9CBC34ECFDC3}" presName="textNode" presStyleLbl="bgShp" presStyleIdx="0" presStyleCnt="1"/>
      <dgm:spPr/>
    </dgm:pt>
    <dgm:pt modelId="{C53C46BD-E523-9549-800F-899D688252AB}" type="pres">
      <dgm:prSet presAssocID="{3DBF2710-8958-3E40-88E9-9CBC34ECFDC3}" presName="compChildNode" presStyleCnt="0"/>
      <dgm:spPr/>
    </dgm:pt>
    <dgm:pt modelId="{984CE7F6-7563-DC47-8821-CE7B9123AAC7}" type="pres">
      <dgm:prSet presAssocID="{3DBF2710-8958-3E40-88E9-9CBC34ECFDC3}" presName="theInnerList" presStyleCnt="0"/>
      <dgm:spPr/>
    </dgm:pt>
    <dgm:pt modelId="{58B38B4A-BF13-6A49-9746-C4052870D56F}" type="pres">
      <dgm:prSet presAssocID="{C9BFE76A-2E67-654A-8963-BC1C5B8C307E}" presName="childNode" presStyleLbl="node1" presStyleIdx="0" presStyleCnt="1">
        <dgm:presLayoutVars>
          <dgm:bulletEnabled val="1"/>
        </dgm:presLayoutVars>
      </dgm:prSet>
      <dgm:spPr/>
    </dgm:pt>
  </dgm:ptLst>
  <dgm:cxnLst>
    <dgm:cxn modelId="{64A4AF3B-537A-7148-927F-7CDDFE8DCE7C}" type="presOf" srcId="{C9BFE76A-2E67-654A-8963-BC1C5B8C307E}" destId="{58B38B4A-BF13-6A49-9746-C4052870D56F}" srcOrd="0" destOrd="0" presId="urn:microsoft.com/office/officeart/2005/8/layout/lProcess2"/>
    <dgm:cxn modelId="{5849D240-0351-224A-B94C-F2B716FD241B}" type="presOf" srcId="{F9EC63D6-974D-E74D-A5A7-34C977808FEC}" destId="{C2F20859-2FB5-A14F-9694-415D60751368}" srcOrd="0" destOrd="0" presId="urn:microsoft.com/office/officeart/2005/8/layout/lProcess2"/>
    <dgm:cxn modelId="{85763344-0391-4840-9F5D-A224C8603CE9}" type="presOf" srcId="{3DBF2710-8958-3E40-88E9-9CBC34ECFDC3}" destId="{7A5F8515-D007-D84A-B34A-A34013FE7C5E}" srcOrd="1" destOrd="0" presId="urn:microsoft.com/office/officeart/2005/8/layout/lProcess2"/>
    <dgm:cxn modelId="{15BDD763-0EC1-294E-B84B-6636360B76DA}" type="presOf" srcId="{3DBF2710-8958-3E40-88E9-9CBC34ECFDC3}" destId="{71644A09-D679-9E47-B7EC-D96487314982}" srcOrd="0" destOrd="0" presId="urn:microsoft.com/office/officeart/2005/8/layout/lProcess2"/>
    <dgm:cxn modelId="{59416EBC-6E79-9F44-83EC-6E3978702F6B}" srcId="{F9EC63D6-974D-E74D-A5A7-34C977808FEC}" destId="{3DBF2710-8958-3E40-88E9-9CBC34ECFDC3}" srcOrd="0" destOrd="0" parTransId="{E67FB974-C723-E54C-B3DF-79238BBFF091}" sibTransId="{35EEEF95-15EE-2F4D-B10C-24CB9604CD96}"/>
    <dgm:cxn modelId="{D0AB2CF8-8A97-4649-8881-1F8D8548353A}" srcId="{3DBF2710-8958-3E40-88E9-9CBC34ECFDC3}" destId="{C9BFE76A-2E67-654A-8963-BC1C5B8C307E}" srcOrd="0" destOrd="0" parTransId="{D44C7151-30F2-FD40-8111-D47FCB5BE894}" sibTransId="{6E03A24B-5C46-4E49-9A42-9572532011EE}"/>
    <dgm:cxn modelId="{429308F8-FA1B-944F-8833-62F6516EA178}" type="presParOf" srcId="{C2F20859-2FB5-A14F-9694-415D60751368}" destId="{6D936272-7D29-B245-B4EB-93ECFD505665}" srcOrd="0" destOrd="0" presId="urn:microsoft.com/office/officeart/2005/8/layout/lProcess2"/>
    <dgm:cxn modelId="{C68A5F3E-B5B2-9A46-97A4-A7344A35DCBA}" type="presParOf" srcId="{6D936272-7D29-B245-B4EB-93ECFD505665}" destId="{71644A09-D679-9E47-B7EC-D96487314982}" srcOrd="0" destOrd="0" presId="urn:microsoft.com/office/officeart/2005/8/layout/lProcess2"/>
    <dgm:cxn modelId="{92DBCD59-868C-764D-9E7F-83B5F710D2B3}" type="presParOf" srcId="{6D936272-7D29-B245-B4EB-93ECFD505665}" destId="{7A5F8515-D007-D84A-B34A-A34013FE7C5E}" srcOrd="1" destOrd="0" presId="urn:microsoft.com/office/officeart/2005/8/layout/lProcess2"/>
    <dgm:cxn modelId="{C9875B3C-CCA8-6D42-B6AF-67D7D0DEBEAF}" type="presParOf" srcId="{6D936272-7D29-B245-B4EB-93ECFD505665}" destId="{C53C46BD-E523-9549-800F-899D688252AB}" srcOrd="2" destOrd="0" presId="urn:microsoft.com/office/officeart/2005/8/layout/lProcess2"/>
    <dgm:cxn modelId="{DC37531A-0D17-7446-9751-0ADADBA41F39}" type="presParOf" srcId="{C53C46BD-E523-9549-800F-899D688252AB}" destId="{984CE7F6-7563-DC47-8821-CE7B9123AAC7}" srcOrd="0" destOrd="0" presId="urn:microsoft.com/office/officeart/2005/8/layout/lProcess2"/>
    <dgm:cxn modelId="{E9C3803D-F168-5248-8740-63DA679F2650}" type="presParOf" srcId="{984CE7F6-7563-DC47-8821-CE7B9123AAC7}" destId="{58B38B4A-BF13-6A49-9746-C4052870D56F}" srcOrd="0"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F9EC63D6-974D-E74D-A5A7-34C977808FEC}" type="doc">
      <dgm:prSet loTypeId="urn:microsoft.com/office/officeart/2005/8/layout/lProcess2" loCatId="cycle" qsTypeId="urn:microsoft.com/office/officeart/2005/8/quickstyle/simple1" qsCatId="simple" csTypeId="urn:microsoft.com/office/officeart/2005/8/colors/colorful1" csCatId="colorful" phldr="1"/>
      <dgm:spPr/>
      <dgm:t>
        <a:bodyPr/>
        <a:lstStyle/>
        <a:p>
          <a:endParaRPr lang="en-US"/>
        </a:p>
      </dgm:t>
    </dgm:pt>
    <dgm:pt modelId="{3DBF2710-8958-3E40-88E9-9CBC34ECFDC3}">
      <dgm:prSet custT="1"/>
      <dgm:spPr>
        <a:solidFill>
          <a:schemeClr val="accent3">
            <a:lumMod val="20000"/>
            <a:lumOff val="80000"/>
          </a:schemeClr>
        </a:solidFill>
      </dgm:spPr>
      <dgm:t>
        <a:bodyPr/>
        <a:lstStyle/>
        <a:p>
          <a:r>
            <a:rPr lang="en-US" sz="4800" dirty="0"/>
            <a:t>Learnability</a:t>
          </a:r>
        </a:p>
      </dgm:t>
    </dgm:pt>
    <dgm:pt modelId="{E67FB974-C723-E54C-B3DF-79238BBFF091}" type="parTrans" cxnId="{59416EBC-6E79-9F44-83EC-6E3978702F6B}">
      <dgm:prSet/>
      <dgm:spPr/>
      <dgm:t>
        <a:bodyPr/>
        <a:lstStyle/>
        <a:p>
          <a:endParaRPr lang="en-US"/>
        </a:p>
      </dgm:t>
    </dgm:pt>
    <dgm:pt modelId="{35EEEF95-15EE-2F4D-B10C-24CB9604CD96}" type="sibTrans" cxnId="{59416EBC-6E79-9F44-83EC-6E3978702F6B}">
      <dgm:prSet/>
      <dgm:spPr/>
      <dgm:t>
        <a:bodyPr/>
        <a:lstStyle/>
        <a:p>
          <a:endParaRPr lang="en-US"/>
        </a:p>
      </dgm:t>
    </dgm:pt>
    <dgm:pt modelId="{C9BFE76A-2E67-654A-8963-BC1C5B8C307E}">
      <dgm:prSet custT="1"/>
      <dgm:spPr>
        <a:solidFill>
          <a:schemeClr val="accent3"/>
        </a:solidFill>
        <a:ln>
          <a:noFill/>
        </a:ln>
      </dgm:spPr>
      <dgm:t>
        <a:bodyPr/>
        <a:lstStyle/>
        <a:p>
          <a:r>
            <a:rPr lang="en-US" sz="3600" dirty="0"/>
            <a:t>How much effort does it take to learn the application for different users (novice, </a:t>
          </a:r>
          <a:r>
            <a:rPr lang="en-US" sz="3600"/>
            <a:t>expert etc.)</a:t>
          </a:r>
          <a:endParaRPr lang="en-US" sz="3600" dirty="0"/>
        </a:p>
      </dgm:t>
    </dgm:pt>
    <dgm:pt modelId="{D44C7151-30F2-FD40-8111-D47FCB5BE894}" type="parTrans" cxnId="{D0AB2CF8-8A97-4649-8881-1F8D8548353A}">
      <dgm:prSet/>
      <dgm:spPr/>
      <dgm:t>
        <a:bodyPr/>
        <a:lstStyle/>
        <a:p>
          <a:endParaRPr lang="en-US"/>
        </a:p>
      </dgm:t>
    </dgm:pt>
    <dgm:pt modelId="{6E03A24B-5C46-4E49-9A42-9572532011EE}" type="sibTrans" cxnId="{D0AB2CF8-8A97-4649-8881-1F8D8548353A}">
      <dgm:prSet/>
      <dgm:spPr/>
      <dgm:t>
        <a:bodyPr/>
        <a:lstStyle/>
        <a:p>
          <a:endParaRPr lang="en-US"/>
        </a:p>
      </dgm:t>
    </dgm:pt>
    <dgm:pt modelId="{C2F20859-2FB5-A14F-9694-415D60751368}" type="pres">
      <dgm:prSet presAssocID="{F9EC63D6-974D-E74D-A5A7-34C977808FEC}" presName="theList" presStyleCnt="0">
        <dgm:presLayoutVars>
          <dgm:dir/>
          <dgm:animLvl val="lvl"/>
          <dgm:resizeHandles val="exact"/>
        </dgm:presLayoutVars>
      </dgm:prSet>
      <dgm:spPr/>
    </dgm:pt>
    <dgm:pt modelId="{6D936272-7D29-B245-B4EB-93ECFD505665}" type="pres">
      <dgm:prSet presAssocID="{3DBF2710-8958-3E40-88E9-9CBC34ECFDC3}" presName="compNode" presStyleCnt="0"/>
      <dgm:spPr/>
    </dgm:pt>
    <dgm:pt modelId="{71644A09-D679-9E47-B7EC-D96487314982}" type="pres">
      <dgm:prSet presAssocID="{3DBF2710-8958-3E40-88E9-9CBC34ECFDC3}" presName="aNode" presStyleLbl="bgShp" presStyleIdx="0" presStyleCnt="1" custLinFactNeighborY="315"/>
      <dgm:spPr/>
    </dgm:pt>
    <dgm:pt modelId="{7A5F8515-D007-D84A-B34A-A34013FE7C5E}" type="pres">
      <dgm:prSet presAssocID="{3DBF2710-8958-3E40-88E9-9CBC34ECFDC3}" presName="textNode" presStyleLbl="bgShp" presStyleIdx="0" presStyleCnt="1"/>
      <dgm:spPr/>
    </dgm:pt>
    <dgm:pt modelId="{C53C46BD-E523-9549-800F-899D688252AB}" type="pres">
      <dgm:prSet presAssocID="{3DBF2710-8958-3E40-88E9-9CBC34ECFDC3}" presName="compChildNode" presStyleCnt="0"/>
      <dgm:spPr/>
    </dgm:pt>
    <dgm:pt modelId="{984CE7F6-7563-DC47-8821-CE7B9123AAC7}" type="pres">
      <dgm:prSet presAssocID="{3DBF2710-8958-3E40-88E9-9CBC34ECFDC3}" presName="theInnerList" presStyleCnt="0"/>
      <dgm:spPr/>
    </dgm:pt>
    <dgm:pt modelId="{58B38B4A-BF13-6A49-9746-C4052870D56F}" type="pres">
      <dgm:prSet presAssocID="{C9BFE76A-2E67-654A-8963-BC1C5B8C307E}" presName="childNode" presStyleLbl="node1" presStyleIdx="0" presStyleCnt="1">
        <dgm:presLayoutVars>
          <dgm:bulletEnabled val="1"/>
        </dgm:presLayoutVars>
      </dgm:prSet>
      <dgm:spPr/>
    </dgm:pt>
  </dgm:ptLst>
  <dgm:cxnLst>
    <dgm:cxn modelId="{64A4AF3B-537A-7148-927F-7CDDFE8DCE7C}" type="presOf" srcId="{C9BFE76A-2E67-654A-8963-BC1C5B8C307E}" destId="{58B38B4A-BF13-6A49-9746-C4052870D56F}" srcOrd="0" destOrd="0" presId="urn:microsoft.com/office/officeart/2005/8/layout/lProcess2"/>
    <dgm:cxn modelId="{5849D240-0351-224A-B94C-F2B716FD241B}" type="presOf" srcId="{F9EC63D6-974D-E74D-A5A7-34C977808FEC}" destId="{C2F20859-2FB5-A14F-9694-415D60751368}" srcOrd="0" destOrd="0" presId="urn:microsoft.com/office/officeart/2005/8/layout/lProcess2"/>
    <dgm:cxn modelId="{85763344-0391-4840-9F5D-A224C8603CE9}" type="presOf" srcId="{3DBF2710-8958-3E40-88E9-9CBC34ECFDC3}" destId="{7A5F8515-D007-D84A-B34A-A34013FE7C5E}" srcOrd="1" destOrd="0" presId="urn:microsoft.com/office/officeart/2005/8/layout/lProcess2"/>
    <dgm:cxn modelId="{15BDD763-0EC1-294E-B84B-6636360B76DA}" type="presOf" srcId="{3DBF2710-8958-3E40-88E9-9CBC34ECFDC3}" destId="{71644A09-D679-9E47-B7EC-D96487314982}" srcOrd="0" destOrd="0" presId="urn:microsoft.com/office/officeart/2005/8/layout/lProcess2"/>
    <dgm:cxn modelId="{59416EBC-6E79-9F44-83EC-6E3978702F6B}" srcId="{F9EC63D6-974D-E74D-A5A7-34C977808FEC}" destId="{3DBF2710-8958-3E40-88E9-9CBC34ECFDC3}" srcOrd="0" destOrd="0" parTransId="{E67FB974-C723-E54C-B3DF-79238BBFF091}" sibTransId="{35EEEF95-15EE-2F4D-B10C-24CB9604CD96}"/>
    <dgm:cxn modelId="{D0AB2CF8-8A97-4649-8881-1F8D8548353A}" srcId="{3DBF2710-8958-3E40-88E9-9CBC34ECFDC3}" destId="{C9BFE76A-2E67-654A-8963-BC1C5B8C307E}" srcOrd="0" destOrd="0" parTransId="{D44C7151-30F2-FD40-8111-D47FCB5BE894}" sibTransId="{6E03A24B-5C46-4E49-9A42-9572532011EE}"/>
    <dgm:cxn modelId="{429308F8-FA1B-944F-8833-62F6516EA178}" type="presParOf" srcId="{C2F20859-2FB5-A14F-9694-415D60751368}" destId="{6D936272-7D29-B245-B4EB-93ECFD505665}" srcOrd="0" destOrd="0" presId="urn:microsoft.com/office/officeart/2005/8/layout/lProcess2"/>
    <dgm:cxn modelId="{C68A5F3E-B5B2-9A46-97A4-A7344A35DCBA}" type="presParOf" srcId="{6D936272-7D29-B245-B4EB-93ECFD505665}" destId="{71644A09-D679-9E47-B7EC-D96487314982}" srcOrd="0" destOrd="0" presId="urn:microsoft.com/office/officeart/2005/8/layout/lProcess2"/>
    <dgm:cxn modelId="{92DBCD59-868C-764D-9E7F-83B5F710D2B3}" type="presParOf" srcId="{6D936272-7D29-B245-B4EB-93ECFD505665}" destId="{7A5F8515-D007-D84A-B34A-A34013FE7C5E}" srcOrd="1" destOrd="0" presId="urn:microsoft.com/office/officeart/2005/8/layout/lProcess2"/>
    <dgm:cxn modelId="{C9875B3C-CCA8-6D42-B6AF-67D7D0DEBEAF}" type="presParOf" srcId="{6D936272-7D29-B245-B4EB-93ECFD505665}" destId="{C53C46BD-E523-9549-800F-899D688252AB}" srcOrd="2" destOrd="0" presId="urn:microsoft.com/office/officeart/2005/8/layout/lProcess2"/>
    <dgm:cxn modelId="{DC37531A-0D17-7446-9751-0ADADBA41F39}" type="presParOf" srcId="{C53C46BD-E523-9549-800F-899D688252AB}" destId="{984CE7F6-7563-DC47-8821-CE7B9123AAC7}" srcOrd="0" destOrd="0" presId="urn:microsoft.com/office/officeart/2005/8/layout/lProcess2"/>
    <dgm:cxn modelId="{E9C3803D-F168-5248-8740-63DA679F2650}" type="presParOf" srcId="{984CE7F6-7563-DC47-8821-CE7B9123AAC7}" destId="{58B38B4A-BF13-6A49-9746-C4052870D56F}" srcOrd="0"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F9EC63D6-974D-E74D-A5A7-34C977808FEC}" type="doc">
      <dgm:prSet loTypeId="urn:microsoft.com/office/officeart/2005/8/layout/lProcess2" loCatId="cycle" qsTypeId="urn:microsoft.com/office/officeart/2005/8/quickstyle/simple1" qsCatId="simple" csTypeId="urn:microsoft.com/office/officeart/2005/8/colors/colorful1" csCatId="colorful" phldr="1"/>
      <dgm:spPr/>
      <dgm:t>
        <a:bodyPr/>
        <a:lstStyle/>
        <a:p>
          <a:endParaRPr lang="en-US"/>
        </a:p>
      </dgm:t>
    </dgm:pt>
    <dgm:pt modelId="{3DBF2710-8958-3E40-88E9-9CBC34ECFDC3}">
      <dgm:prSet custT="1"/>
      <dgm:spPr>
        <a:solidFill>
          <a:schemeClr val="accent4">
            <a:lumMod val="20000"/>
            <a:lumOff val="80000"/>
          </a:schemeClr>
        </a:solidFill>
      </dgm:spPr>
      <dgm:t>
        <a:bodyPr/>
        <a:lstStyle/>
        <a:p>
          <a:r>
            <a:rPr lang="en-US" sz="4800" dirty="0"/>
            <a:t>Operability</a:t>
          </a:r>
        </a:p>
      </dgm:t>
    </dgm:pt>
    <dgm:pt modelId="{E67FB974-C723-E54C-B3DF-79238BBFF091}" type="parTrans" cxnId="{59416EBC-6E79-9F44-83EC-6E3978702F6B}">
      <dgm:prSet/>
      <dgm:spPr/>
      <dgm:t>
        <a:bodyPr/>
        <a:lstStyle/>
        <a:p>
          <a:endParaRPr lang="en-US"/>
        </a:p>
      </dgm:t>
    </dgm:pt>
    <dgm:pt modelId="{35EEEF95-15EE-2F4D-B10C-24CB9604CD96}" type="sibTrans" cxnId="{59416EBC-6E79-9F44-83EC-6E3978702F6B}">
      <dgm:prSet/>
      <dgm:spPr/>
      <dgm:t>
        <a:bodyPr/>
        <a:lstStyle/>
        <a:p>
          <a:endParaRPr lang="en-US"/>
        </a:p>
      </dgm:t>
    </dgm:pt>
    <dgm:pt modelId="{C9BFE76A-2E67-654A-8963-BC1C5B8C307E}">
      <dgm:prSet custT="1"/>
      <dgm:spPr>
        <a:solidFill>
          <a:schemeClr val="accent4"/>
        </a:solidFill>
        <a:ln>
          <a:noFill/>
        </a:ln>
      </dgm:spPr>
      <dgm:t>
        <a:bodyPr/>
        <a:lstStyle/>
        <a:p>
          <a:r>
            <a:rPr lang="en-US" sz="3600" dirty="0"/>
            <a:t>How easily can the software be used by a given user in a given environment.</a:t>
          </a:r>
        </a:p>
      </dgm:t>
    </dgm:pt>
    <dgm:pt modelId="{D44C7151-30F2-FD40-8111-D47FCB5BE894}" type="parTrans" cxnId="{D0AB2CF8-8A97-4649-8881-1F8D8548353A}">
      <dgm:prSet/>
      <dgm:spPr/>
      <dgm:t>
        <a:bodyPr/>
        <a:lstStyle/>
        <a:p>
          <a:endParaRPr lang="en-US"/>
        </a:p>
      </dgm:t>
    </dgm:pt>
    <dgm:pt modelId="{6E03A24B-5C46-4E49-9A42-9572532011EE}" type="sibTrans" cxnId="{D0AB2CF8-8A97-4649-8881-1F8D8548353A}">
      <dgm:prSet/>
      <dgm:spPr/>
      <dgm:t>
        <a:bodyPr/>
        <a:lstStyle/>
        <a:p>
          <a:endParaRPr lang="en-US"/>
        </a:p>
      </dgm:t>
    </dgm:pt>
    <dgm:pt modelId="{C2F20859-2FB5-A14F-9694-415D60751368}" type="pres">
      <dgm:prSet presAssocID="{F9EC63D6-974D-E74D-A5A7-34C977808FEC}" presName="theList" presStyleCnt="0">
        <dgm:presLayoutVars>
          <dgm:dir/>
          <dgm:animLvl val="lvl"/>
          <dgm:resizeHandles val="exact"/>
        </dgm:presLayoutVars>
      </dgm:prSet>
      <dgm:spPr/>
    </dgm:pt>
    <dgm:pt modelId="{6D936272-7D29-B245-B4EB-93ECFD505665}" type="pres">
      <dgm:prSet presAssocID="{3DBF2710-8958-3E40-88E9-9CBC34ECFDC3}" presName="compNode" presStyleCnt="0"/>
      <dgm:spPr/>
    </dgm:pt>
    <dgm:pt modelId="{71644A09-D679-9E47-B7EC-D96487314982}" type="pres">
      <dgm:prSet presAssocID="{3DBF2710-8958-3E40-88E9-9CBC34ECFDC3}" presName="aNode" presStyleLbl="bgShp" presStyleIdx="0" presStyleCnt="1" custLinFactNeighborY="315"/>
      <dgm:spPr/>
    </dgm:pt>
    <dgm:pt modelId="{7A5F8515-D007-D84A-B34A-A34013FE7C5E}" type="pres">
      <dgm:prSet presAssocID="{3DBF2710-8958-3E40-88E9-9CBC34ECFDC3}" presName="textNode" presStyleLbl="bgShp" presStyleIdx="0" presStyleCnt="1"/>
      <dgm:spPr/>
    </dgm:pt>
    <dgm:pt modelId="{C53C46BD-E523-9549-800F-899D688252AB}" type="pres">
      <dgm:prSet presAssocID="{3DBF2710-8958-3E40-88E9-9CBC34ECFDC3}" presName="compChildNode" presStyleCnt="0"/>
      <dgm:spPr/>
    </dgm:pt>
    <dgm:pt modelId="{984CE7F6-7563-DC47-8821-CE7B9123AAC7}" type="pres">
      <dgm:prSet presAssocID="{3DBF2710-8958-3E40-88E9-9CBC34ECFDC3}" presName="theInnerList" presStyleCnt="0"/>
      <dgm:spPr/>
    </dgm:pt>
    <dgm:pt modelId="{58B38B4A-BF13-6A49-9746-C4052870D56F}" type="pres">
      <dgm:prSet presAssocID="{C9BFE76A-2E67-654A-8963-BC1C5B8C307E}" presName="childNode" presStyleLbl="node1" presStyleIdx="0" presStyleCnt="1">
        <dgm:presLayoutVars>
          <dgm:bulletEnabled val="1"/>
        </dgm:presLayoutVars>
      </dgm:prSet>
      <dgm:spPr/>
    </dgm:pt>
  </dgm:ptLst>
  <dgm:cxnLst>
    <dgm:cxn modelId="{64A4AF3B-537A-7148-927F-7CDDFE8DCE7C}" type="presOf" srcId="{C9BFE76A-2E67-654A-8963-BC1C5B8C307E}" destId="{58B38B4A-BF13-6A49-9746-C4052870D56F}" srcOrd="0" destOrd="0" presId="urn:microsoft.com/office/officeart/2005/8/layout/lProcess2"/>
    <dgm:cxn modelId="{5849D240-0351-224A-B94C-F2B716FD241B}" type="presOf" srcId="{F9EC63D6-974D-E74D-A5A7-34C977808FEC}" destId="{C2F20859-2FB5-A14F-9694-415D60751368}" srcOrd="0" destOrd="0" presId="urn:microsoft.com/office/officeart/2005/8/layout/lProcess2"/>
    <dgm:cxn modelId="{85763344-0391-4840-9F5D-A224C8603CE9}" type="presOf" srcId="{3DBF2710-8958-3E40-88E9-9CBC34ECFDC3}" destId="{7A5F8515-D007-D84A-B34A-A34013FE7C5E}" srcOrd="1" destOrd="0" presId="urn:microsoft.com/office/officeart/2005/8/layout/lProcess2"/>
    <dgm:cxn modelId="{15BDD763-0EC1-294E-B84B-6636360B76DA}" type="presOf" srcId="{3DBF2710-8958-3E40-88E9-9CBC34ECFDC3}" destId="{71644A09-D679-9E47-B7EC-D96487314982}" srcOrd="0" destOrd="0" presId="urn:microsoft.com/office/officeart/2005/8/layout/lProcess2"/>
    <dgm:cxn modelId="{59416EBC-6E79-9F44-83EC-6E3978702F6B}" srcId="{F9EC63D6-974D-E74D-A5A7-34C977808FEC}" destId="{3DBF2710-8958-3E40-88E9-9CBC34ECFDC3}" srcOrd="0" destOrd="0" parTransId="{E67FB974-C723-E54C-B3DF-79238BBFF091}" sibTransId="{35EEEF95-15EE-2F4D-B10C-24CB9604CD96}"/>
    <dgm:cxn modelId="{D0AB2CF8-8A97-4649-8881-1F8D8548353A}" srcId="{3DBF2710-8958-3E40-88E9-9CBC34ECFDC3}" destId="{C9BFE76A-2E67-654A-8963-BC1C5B8C307E}" srcOrd="0" destOrd="0" parTransId="{D44C7151-30F2-FD40-8111-D47FCB5BE894}" sibTransId="{6E03A24B-5C46-4E49-9A42-9572532011EE}"/>
    <dgm:cxn modelId="{429308F8-FA1B-944F-8833-62F6516EA178}" type="presParOf" srcId="{C2F20859-2FB5-A14F-9694-415D60751368}" destId="{6D936272-7D29-B245-B4EB-93ECFD505665}" srcOrd="0" destOrd="0" presId="urn:microsoft.com/office/officeart/2005/8/layout/lProcess2"/>
    <dgm:cxn modelId="{C68A5F3E-B5B2-9A46-97A4-A7344A35DCBA}" type="presParOf" srcId="{6D936272-7D29-B245-B4EB-93ECFD505665}" destId="{71644A09-D679-9E47-B7EC-D96487314982}" srcOrd="0" destOrd="0" presId="urn:microsoft.com/office/officeart/2005/8/layout/lProcess2"/>
    <dgm:cxn modelId="{92DBCD59-868C-764D-9E7F-83B5F710D2B3}" type="presParOf" srcId="{6D936272-7D29-B245-B4EB-93ECFD505665}" destId="{7A5F8515-D007-D84A-B34A-A34013FE7C5E}" srcOrd="1" destOrd="0" presId="urn:microsoft.com/office/officeart/2005/8/layout/lProcess2"/>
    <dgm:cxn modelId="{C9875B3C-CCA8-6D42-B6AF-67D7D0DEBEAF}" type="presParOf" srcId="{6D936272-7D29-B245-B4EB-93ECFD505665}" destId="{C53C46BD-E523-9549-800F-899D688252AB}" srcOrd="2" destOrd="0" presId="urn:microsoft.com/office/officeart/2005/8/layout/lProcess2"/>
    <dgm:cxn modelId="{DC37531A-0D17-7446-9751-0ADADBA41F39}" type="presParOf" srcId="{C53C46BD-E523-9549-800F-899D688252AB}" destId="{984CE7F6-7563-DC47-8821-CE7B9123AAC7}" srcOrd="0" destOrd="0" presId="urn:microsoft.com/office/officeart/2005/8/layout/lProcess2"/>
    <dgm:cxn modelId="{E9C3803D-F168-5248-8740-63DA679F2650}" type="presParOf" srcId="{984CE7F6-7563-DC47-8821-CE7B9123AAC7}" destId="{58B38B4A-BF13-6A49-9746-C4052870D56F}" srcOrd="0"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F9EC63D6-974D-E74D-A5A7-34C977808FEC}" type="doc">
      <dgm:prSet loTypeId="urn:microsoft.com/office/officeart/2005/8/layout/lProcess2" loCatId="cycle" qsTypeId="urn:microsoft.com/office/officeart/2005/8/quickstyle/simple1" qsCatId="simple" csTypeId="urn:microsoft.com/office/officeart/2005/8/colors/colorful1" csCatId="colorful" phldr="1"/>
      <dgm:spPr/>
      <dgm:t>
        <a:bodyPr/>
        <a:lstStyle/>
        <a:p>
          <a:endParaRPr lang="en-US"/>
        </a:p>
      </dgm:t>
    </dgm:pt>
    <dgm:pt modelId="{3DBF2710-8958-3E40-88E9-9CBC34ECFDC3}">
      <dgm:prSet custT="1"/>
      <dgm:spPr>
        <a:solidFill>
          <a:schemeClr val="accent5">
            <a:lumMod val="20000"/>
            <a:lumOff val="80000"/>
          </a:schemeClr>
        </a:solidFill>
      </dgm:spPr>
      <dgm:t>
        <a:bodyPr/>
        <a:lstStyle/>
        <a:p>
          <a:r>
            <a:rPr lang="en-US" sz="4800" dirty="0"/>
            <a:t>Attractiveness</a:t>
          </a:r>
        </a:p>
      </dgm:t>
    </dgm:pt>
    <dgm:pt modelId="{E67FB974-C723-E54C-B3DF-79238BBFF091}" type="parTrans" cxnId="{59416EBC-6E79-9F44-83EC-6E3978702F6B}">
      <dgm:prSet/>
      <dgm:spPr/>
      <dgm:t>
        <a:bodyPr/>
        <a:lstStyle/>
        <a:p>
          <a:endParaRPr lang="en-US"/>
        </a:p>
      </dgm:t>
    </dgm:pt>
    <dgm:pt modelId="{35EEEF95-15EE-2F4D-B10C-24CB9604CD96}" type="sibTrans" cxnId="{59416EBC-6E79-9F44-83EC-6E3978702F6B}">
      <dgm:prSet/>
      <dgm:spPr/>
      <dgm:t>
        <a:bodyPr/>
        <a:lstStyle/>
        <a:p>
          <a:endParaRPr lang="en-US"/>
        </a:p>
      </dgm:t>
    </dgm:pt>
    <dgm:pt modelId="{C9BFE76A-2E67-654A-8963-BC1C5B8C307E}">
      <dgm:prSet custT="1"/>
      <dgm:spPr>
        <a:solidFill>
          <a:schemeClr val="accent5"/>
        </a:solidFill>
        <a:ln>
          <a:noFill/>
        </a:ln>
      </dgm:spPr>
      <dgm:t>
        <a:bodyPr/>
        <a:lstStyle/>
        <a:p>
          <a:r>
            <a:rPr lang="en-US" sz="3600" dirty="0"/>
            <a:t>How easily can the software be used by a given user in a given environment.</a:t>
          </a:r>
        </a:p>
      </dgm:t>
    </dgm:pt>
    <dgm:pt modelId="{D44C7151-30F2-FD40-8111-D47FCB5BE894}" type="parTrans" cxnId="{D0AB2CF8-8A97-4649-8881-1F8D8548353A}">
      <dgm:prSet/>
      <dgm:spPr/>
      <dgm:t>
        <a:bodyPr/>
        <a:lstStyle/>
        <a:p>
          <a:endParaRPr lang="en-US"/>
        </a:p>
      </dgm:t>
    </dgm:pt>
    <dgm:pt modelId="{6E03A24B-5C46-4E49-9A42-9572532011EE}" type="sibTrans" cxnId="{D0AB2CF8-8A97-4649-8881-1F8D8548353A}">
      <dgm:prSet/>
      <dgm:spPr/>
      <dgm:t>
        <a:bodyPr/>
        <a:lstStyle/>
        <a:p>
          <a:endParaRPr lang="en-US"/>
        </a:p>
      </dgm:t>
    </dgm:pt>
    <dgm:pt modelId="{C2F20859-2FB5-A14F-9694-415D60751368}" type="pres">
      <dgm:prSet presAssocID="{F9EC63D6-974D-E74D-A5A7-34C977808FEC}" presName="theList" presStyleCnt="0">
        <dgm:presLayoutVars>
          <dgm:dir/>
          <dgm:animLvl val="lvl"/>
          <dgm:resizeHandles val="exact"/>
        </dgm:presLayoutVars>
      </dgm:prSet>
      <dgm:spPr/>
    </dgm:pt>
    <dgm:pt modelId="{6D936272-7D29-B245-B4EB-93ECFD505665}" type="pres">
      <dgm:prSet presAssocID="{3DBF2710-8958-3E40-88E9-9CBC34ECFDC3}" presName="compNode" presStyleCnt="0"/>
      <dgm:spPr/>
    </dgm:pt>
    <dgm:pt modelId="{71644A09-D679-9E47-B7EC-D96487314982}" type="pres">
      <dgm:prSet presAssocID="{3DBF2710-8958-3E40-88E9-9CBC34ECFDC3}" presName="aNode" presStyleLbl="bgShp" presStyleIdx="0" presStyleCnt="1" custLinFactNeighborY="315"/>
      <dgm:spPr/>
    </dgm:pt>
    <dgm:pt modelId="{7A5F8515-D007-D84A-B34A-A34013FE7C5E}" type="pres">
      <dgm:prSet presAssocID="{3DBF2710-8958-3E40-88E9-9CBC34ECFDC3}" presName="textNode" presStyleLbl="bgShp" presStyleIdx="0" presStyleCnt="1"/>
      <dgm:spPr/>
    </dgm:pt>
    <dgm:pt modelId="{C53C46BD-E523-9549-800F-899D688252AB}" type="pres">
      <dgm:prSet presAssocID="{3DBF2710-8958-3E40-88E9-9CBC34ECFDC3}" presName="compChildNode" presStyleCnt="0"/>
      <dgm:spPr/>
    </dgm:pt>
    <dgm:pt modelId="{984CE7F6-7563-DC47-8821-CE7B9123AAC7}" type="pres">
      <dgm:prSet presAssocID="{3DBF2710-8958-3E40-88E9-9CBC34ECFDC3}" presName="theInnerList" presStyleCnt="0"/>
      <dgm:spPr/>
    </dgm:pt>
    <dgm:pt modelId="{58B38B4A-BF13-6A49-9746-C4052870D56F}" type="pres">
      <dgm:prSet presAssocID="{C9BFE76A-2E67-654A-8963-BC1C5B8C307E}" presName="childNode" presStyleLbl="node1" presStyleIdx="0" presStyleCnt="1">
        <dgm:presLayoutVars>
          <dgm:bulletEnabled val="1"/>
        </dgm:presLayoutVars>
      </dgm:prSet>
      <dgm:spPr/>
    </dgm:pt>
  </dgm:ptLst>
  <dgm:cxnLst>
    <dgm:cxn modelId="{64A4AF3B-537A-7148-927F-7CDDFE8DCE7C}" type="presOf" srcId="{C9BFE76A-2E67-654A-8963-BC1C5B8C307E}" destId="{58B38B4A-BF13-6A49-9746-C4052870D56F}" srcOrd="0" destOrd="0" presId="urn:microsoft.com/office/officeart/2005/8/layout/lProcess2"/>
    <dgm:cxn modelId="{5849D240-0351-224A-B94C-F2B716FD241B}" type="presOf" srcId="{F9EC63D6-974D-E74D-A5A7-34C977808FEC}" destId="{C2F20859-2FB5-A14F-9694-415D60751368}" srcOrd="0" destOrd="0" presId="urn:microsoft.com/office/officeart/2005/8/layout/lProcess2"/>
    <dgm:cxn modelId="{85763344-0391-4840-9F5D-A224C8603CE9}" type="presOf" srcId="{3DBF2710-8958-3E40-88E9-9CBC34ECFDC3}" destId="{7A5F8515-D007-D84A-B34A-A34013FE7C5E}" srcOrd="1" destOrd="0" presId="urn:microsoft.com/office/officeart/2005/8/layout/lProcess2"/>
    <dgm:cxn modelId="{15BDD763-0EC1-294E-B84B-6636360B76DA}" type="presOf" srcId="{3DBF2710-8958-3E40-88E9-9CBC34ECFDC3}" destId="{71644A09-D679-9E47-B7EC-D96487314982}" srcOrd="0" destOrd="0" presId="urn:microsoft.com/office/officeart/2005/8/layout/lProcess2"/>
    <dgm:cxn modelId="{59416EBC-6E79-9F44-83EC-6E3978702F6B}" srcId="{F9EC63D6-974D-E74D-A5A7-34C977808FEC}" destId="{3DBF2710-8958-3E40-88E9-9CBC34ECFDC3}" srcOrd="0" destOrd="0" parTransId="{E67FB974-C723-E54C-B3DF-79238BBFF091}" sibTransId="{35EEEF95-15EE-2F4D-B10C-24CB9604CD96}"/>
    <dgm:cxn modelId="{D0AB2CF8-8A97-4649-8881-1F8D8548353A}" srcId="{3DBF2710-8958-3E40-88E9-9CBC34ECFDC3}" destId="{C9BFE76A-2E67-654A-8963-BC1C5B8C307E}" srcOrd="0" destOrd="0" parTransId="{D44C7151-30F2-FD40-8111-D47FCB5BE894}" sibTransId="{6E03A24B-5C46-4E49-9A42-9572532011EE}"/>
    <dgm:cxn modelId="{429308F8-FA1B-944F-8833-62F6516EA178}" type="presParOf" srcId="{C2F20859-2FB5-A14F-9694-415D60751368}" destId="{6D936272-7D29-B245-B4EB-93ECFD505665}" srcOrd="0" destOrd="0" presId="urn:microsoft.com/office/officeart/2005/8/layout/lProcess2"/>
    <dgm:cxn modelId="{C68A5F3E-B5B2-9A46-97A4-A7344A35DCBA}" type="presParOf" srcId="{6D936272-7D29-B245-B4EB-93ECFD505665}" destId="{71644A09-D679-9E47-B7EC-D96487314982}" srcOrd="0" destOrd="0" presId="urn:microsoft.com/office/officeart/2005/8/layout/lProcess2"/>
    <dgm:cxn modelId="{92DBCD59-868C-764D-9E7F-83B5F710D2B3}" type="presParOf" srcId="{6D936272-7D29-B245-B4EB-93ECFD505665}" destId="{7A5F8515-D007-D84A-B34A-A34013FE7C5E}" srcOrd="1" destOrd="0" presId="urn:microsoft.com/office/officeart/2005/8/layout/lProcess2"/>
    <dgm:cxn modelId="{C9875B3C-CCA8-6D42-B6AF-67D7D0DEBEAF}" type="presParOf" srcId="{6D936272-7D29-B245-B4EB-93ECFD505665}" destId="{C53C46BD-E523-9549-800F-899D688252AB}" srcOrd="2" destOrd="0" presId="urn:microsoft.com/office/officeart/2005/8/layout/lProcess2"/>
    <dgm:cxn modelId="{DC37531A-0D17-7446-9751-0ADADBA41F39}" type="presParOf" srcId="{C53C46BD-E523-9549-800F-899D688252AB}" destId="{984CE7F6-7563-DC47-8821-CE7B9123AAC7}" srcOrd="0" destOrd="0" presId="urn:microsoft.com/office/officeart/2005/8/layout/lProcess2"/>
    <dgm:cxn modelId="{E9C3803D-F168-5248-8740-63DA679F2650}" type="presParOf" srcId="{984CE7F6-7563-DC47-8821-CE7B9123AAC7}" destId="{58B38B4A-BF13-6A49-9746-C4052870D56F}" srcOrd="0"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F9EC63D6-974D-E74D-A5A7-34C977808FEC}" type="doc">
      <dgm:prSet loTypeId="urn:microsoft.com/office/officeart/2005/8/layout/lProcess2" loCatId="cycle" qsTypeId="urn:microsoft.com/office/officeart/2005/8/quickstyle/simple1" qsCatId="simple" csTypeId="urn:microsoft.com/office/officeart/2005/8/colors/colorful1" csCatId="colorful" phldr="1"/>
      <dgm:spPr/>
      <dgm:t>
        <a:bodyPr/>
        <a:lstStyle/>
        <a:p>
          <a:endParaRPr lang="en-US"/>
        </a:p>
      </dgm:t>
    </dgm:pt>
    <dgm:pt modelId="{3DBF2710-8958-3E40-88E9-9CBC34ECFDC3}">
      <dgm:prSet custT="1"/>
      <dgm:spPr>
        <a:solidFill>
          <a:schemeClr val="accent1">
            <a:lumMod val="20000"/>
            <a:lumOff val="80000"/>
          </a:schemeClr>
        </a:solidFill>
      </dgm:spPr>
      <dgm:t>
        <a:bodyPr/>
        <a:lstStyle/>
        <a:p>
          <a:r>
            <a:rPr lang="en-US" sz="4800" dirty="0"/>
            <a:t>Time Behavior</a:t>
          </a:r>
        </a:p>
      </dgm:t>
    </dgm:pt>
    <dgm:pt modelId="{E67FB974-C723-E54C-B3DF-79238BBFF091}" type="parTrans" cxnId="{59416EBC-6E79-9F44-83EC-6E3978702F6B}">
      <dgm:prSet/>
      <dgm:spPr/>
      <dgm:t>
        <a:bodyPr/>
        <a:lstStyle/>
        <a:p>
          <a:endParaRPr lang="en-US"/>
        </a:p>
      </dgm:t>
    </dgm:pt>
    <dgm:pt modelId="{35EEEF95-15EE-2F4D-B10C-24CB9604CD96}" type="sibTrans" cxnId="{59416EBC-6E79-9F44-83EC-6E3978702F6B}">
      <dgm:prSet/>
      <dgm:spPr/>
      <dgm:t>
        <a:bodyPr/>
        <a:lstStyle/>
        <a:p>
          <a:endParaRPr lang="en-US"/>
        </a:p>
      </dgm:t>
    </dgm:pt>
    <dgm:pt modelId="{C9BFE76A-2E67-654A-8963-BC1C5B8C307E}">
      <dgm:prSet custT="1"/>
      <dgm:spPr>
        <a:ln>
          <a:noFill/>
        </a:ln>
      </dgm:spPr>
      <dgm:t>
        <a:bodyPr/>
        <a:lstStyle/>
        <a:p>
          <a:r>
            <a:rPr lang="en-US" sz="3600" dirty="0"/>
            <a:t>How much time does it take for the application to respond (ex. transaction times).</a:t>
          </a:r>
        </a:p>
      </dgm:t>
    </dgm:pt>
    <dgm:pt modelId="{D44C7151-30F2-FD40-8111-D47FCB5BE894}" type="parTrans" cxnId="{D0AB2CF8-8A97-4649-8881-1F8D8548353A}">
      <dgm:prSet/>
      <dgm:spPr/>
      <dgm:t>
        <a:bodyPr/>
        <a:lstStyle/>
        <a:p>
          <a:endParaRPr lang="en-US"/>
        </a:p>
      </dgm:t>
    </dgm:pt>
    <dgm:pt modelId="{6E03A24B-5C46-4E49-9A42-9572532011EE}" type="sibTrans" cxnId="{D0AB2CF8-8A97-4649-8881-1F8D8548353A}">
      <dgm:prSet/>
      <dgm:spPr/>
      <dgm:t>
        <a:bodyPr/>
        <a:lstStyle/>
        <a:p>
          <a:endParaRPr lang="en-US"/>
        </a:p>
      </dgm:t>
    </dgm:pt>
    <dgm:pt modelId="{C2F20859-2FB5-A14F-9694-415D60751368}" type="pres">
      <dgm:prSet presAssocID="{F9EC63D6-974D-E74D-A5A7-34C977808FEC}" presName="theList" presStyleCnt="0">
        <dgm:presLayoutVars>
          <dgm:dir/>
          <dgm:animLvl val="lvl"/>
          <dgm:resizeHandles val="exact"/>
        </dgm:presLayoutVars>
      </dgm:prSet>
      <dgm:spPr/>
    </dgm:pt>
    <dgm:pt modelId="{6D936272-7D29-B245-B4EB-93ECFD505665}" type="pres">
      <dgm:prSet presAssocID="{3DBF2710-8958-3E40-88E9-9CBC34ECFDC3}" presName="compNode" presStyleCnt="0"/>
      <dgm:spPr/>
    </dgm:pt>
    <dgm:pt modelId="{71644A09-D679-9E47-B7EC-D96487314982}" type="pres">
      <dgm:prSet presAssocID="{3DBF2710-8958-3E40-88E9-9CBC34ECFDC3}" presName="aNode" presStyleLbl="bgShp" presStyleIdx="0" presStyleCnt="1" custLinFactNeighborY="315"/>
      <dgm:spPr/>
    </dgm:pt>
    <dgm:pt modelId="{7A5F8515-D007-D84A-B34A-A34013FE7C5E}" type="pres">
      <dgm:prSet presAssocID="{3DBF2710-8958-3E40-88E9-9CBC34ECFDC3}" presName="textNode" presStyleLbl="bgShp" presStyleIdx="0" presStyleCnt="1"/>
      <dgm:spPr/>
    </dgm:pt>
    <dgm:pt modelId="{C53C46BD-E523-9549-800F-899D688252AB}" type="pres">
      <dgm:prSet presAssocID="{3DBF2710-8958-3E40-88E9-9CBC34ECFDC3}" presName="compChildNode" presStyleCnt="0"/>
      <dgm:spPr/>
    </dgm:pt>
    <dgm:pt modelId="{984CE7F6-7563-DC47-8821-CE7B9123AAC7}" type="pres">
      <dgm:prSet presAssocID="{3DBF2710-8958-3E40-88E9-9CBC34ECFDC3}" presName="theInnerList" presStyleCnt="0"/>
      <dgm:spPr/>
    </dgm:pt>
    <dgm:pt modelId="{58B38B4A-BF13-6A49-9746-C4052870D56F}" type="pres">
      <dgm:prSet presAssocID="{C9BFE76A-2E67-654A-8963-BC1C5B8C307E}" presName="childNode" presStyleLbl="node1" presStyleIdx="0" presStyleCnt="1">
        <dgm:presLayoutVars>
          <dgm:bulletEnabled val="1"/>
        </dgm:presLayoutVars>
      </dgm:prSet>
      <dgm:spPr/>
    </dgm:pt>
  </dgm:ptLst>
  <dgm:cxnLst>
    <dgm:cxn modelId="{64A4AF3B-537A-7148-927F-7CDDFE8DCE7C}" type="presOf" srcId="{C9BFE76A-2E67-654A-8963-BC1C5B8C307E}" destId="{58B38B4A-BF13-6A49-9746-C4052870D56F}" srcOrd="0" destOrd="0" presId="urn:microsoft.com/office/officeart/2005/8/layout/lProcess2"/>
    <dgm:cxn modelId="{5849D240-0351-224A-B94C-F2B716FD241B}" type="presOf" srcId="{F9EC63D6-974D-E74D-A5A7-34C977808FEC}" destId="{C2F20859-2FB5-A14F-9694-415D60751368}" srcOrd="0" destOrd="0" presId="urn:microsoft.com/office/officeart/2005/8/layout/lProcess2"/>
    <dgm:cxn modelId="{85763344-0391-4840-9F5D-A224C8603CE9}" type="presOf" srcId="{3DBF2710-8958-3E40-88E9-9CBC34ECFDC3}" destId="{7A5F8515-D007-D84A-B34A-A34013FE7C5E}" srcOrd="1" destOrd="0" presId="urn:microsoft.com/office/officeart/2005/8/layout/lProcess2"/>
    <dgm:cxn modelId="{15BDD763-0EC1-294E-B84B-6636360B76DA}" type="presOf" srcId="{3DBF2710-8958-3E40-88E9-9CBC34ECFDC3}" destId="{71644A09-D679-9E47-B7EC-D96487314982}" srcOrd="0" destOrd="0" presId="urn:microsoft.com/office/officeart/2005/8/layout/lProcess2"/>
    <dgm:cxn modelId="{59416EBC-6E79-9F44-83EC-6E3978702F6B}" srcId="{F9EC63D6-974D-E74D-A5A7-34C977808FEC}" destId="{3DBF2710-8958-3E40-88E9-9CBC34ECFDC3}" srcOrd="0" destOrd="0" parTransId="{E67FB974-C723-E54C-B3DF-79238BBFF091}" sibTransId="{35EEEF95-15EE-2F4D-B10C-24CB9604CD96}"/>
    <dgm:cxn modelId="{D0AB2CF8-8A97-4649-8881-1F8D8548353A}" srcId="{3DBF2710-8958-3E40-88E9-9CBC34ECFDC3}" destId="{C9BFE76A-2E67-654A-8963-BC1C5B8C307E}" srcOrd="0" destOrd="0" parTransId="{D44C7151-30F2-FD40-8111-D47FCB5BE894}" sibTransId="{6E03A24B-5C46-4E49-9A42-9572532011EE}"/>
    <dgm:cxn modelId="{429308F8-FA1B-944F-8833-62F6516EA178}" type="presParOf" srcId="{C2F20859-2FB5-A14F-9694-415D60751368}" destId="{6D936272-7D29-B245-B4EB-93ECFD505665}" srcOrd="0" destOrd="0" presId="urn:microsoft.com/office/officeart/2005/8/layout/lProcess2"/>
    <dgm:cxn modelId="{C68A5F3E-B5B2-9A46-97A4-A7344A35DCBA}" type="presParOf" srcId="{6D936272-7D29-B245-B4EB-93ECFD505665}" destId="{71644A09-D679-9E47-B7EC-D96487314982}" srcOrd="0" destOrd="0" presId="urn:microsoft.com/office/officeart/2005/8/layout/lProcess2"/>
    <dgm:cxn modelId="{92DBCD59-868C-764D-9E7F-83B5F710D2B3}" type="presParOf" srcId="{6D936272-7D29-B245-B4EB-93ECFD505665}" destId="{7A5F8515-D007-D84A-B34A-A34013FE7C5E}" srcOrd="1" destOrd="0" presId="urn:microsoft.com/office/officeart/2005/8/layout/lProcess2"/>
    <dgm:cxn modelId="{C9875B3C-CCA8-6D42-B6AF-67D7D0DEBEAF}" type="presParOf" srcId="{6D936272-7D29-B245-B4EB-93ECFD505665}" destId="{C53C46BD-E523-9549-800F-899D688252AB}" srcOrd="2" destOrd="0" presId="urn:microsoft.com/office/officeart/2005/8/layout/lProcess2"/>
    <dgm:cxn modelId="{DC37531A-0D17-7446-9751-0ADADBA41F39}" type="presParOf" srcId="{C53C46BD-E523-9549-800F-899D688252AB}" destId="{984CE7F6-7563-DC47-8821-CE7B9123AAC7}" srcOrd="0" destOrd="0" presId="urn:microsoft.com/office/officeart/2005/8/layout/lProcess2"/>
    <dgm:cxn modelId="{E9C3803D-F168-5248-8740-63DA679F2650}" type="presParOf" srcId="{984CE7F6-7563-DC47-8821-CE7B9123AAC7}" destId="{58B38B4A-BF13-6A49-9746-C4052870D56F}" srcOrd="0"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F9EC63D6-974D-E74D-A5A7-34C977808FEC}" type="doc">
      <dgm:prSet loTypeId="urn:microsoft.com/office/officeart/2005/8/layout/lProcess2" loCatId="cycle" qsTypeId="urn:microsoft.com/office/officeart/2005/8/quickstyle/simple1" qsCatId="simple" csTypeId="urn:microsoft.com/office/officeart/2005/8/colors/colorful1" csCatId="colorful" phldr="1"/>
      <dgm:spPr/>
      <dgm:t>
        <a:bodyPr/>
        <a:lstStyle/>
        <a:p>
          <a:endParaRPr lang="en-US"/>
        </a:p>
      </dgm:t>
    </dgm:pt>
    <dgm:pt modelId="{3DBF2710-8958-3E40-88E9-9CBC34ECFDC3}">
      <dgm:prSet custT="1"/>
      <dgm:spPr>
        <a:solidFill>
          <a:schemeClr val="accent3">
            <a:lumMod val="20000"/>
            <a:lumOff val="80000"/>
          </a:schemeClr>
        </a:solidFill>
      </dgm:spPr>
      <dgm:t>
        <a:bodyPr/>
        <a:lstStyle/>
        <a:p>
          <a:r>
            <a:rPr lang="en-US" sz="4800" dirty="0"/>
            <a:t>Resource Utilization</a:t>
          </a:r>
        </a:p>
      </dgm:t>
    </dgm:pt>
    <dgm:pt modelId="{E67FB974-C723-E54C-B3DF-79238BBFF091}" type="parTrans" cxnId="{59416EBC-6E79-9F44-83EC-6E3978702F6B}">
      <dgm:prSet/>
      <dgm:spPr/>
      <dgm:t>
        <a:bodyPr/>
        <a:lstStyle/>
        <a:p>
          <a:endParaRPr lang="en-US"/>
        </a:p>
      </dgm:t>
    </dgm:pt>
    <dgm:pt modelId="{35EEEF95-15EE-2F4D-B10C-24CB9604CD96}" type="sibTrans" cxnId="{59416EBC-6E79-9F44-83EC-6E3978702F6B}">
      <dgm:prSet/>
      <dgm:spPr/>
      <dgm:t>
        <a:bodyPr/>
        <a:lstStyle/>
        <a:p>
          <a:endParaRPr lang="en-US"/>
        </a:p>
      </dgm:t>
    </dgm:pt>
    <dgm:pt modelId="{C9BFE76A-2E67-654A-8963-BC1C5B8C307E}">
      <dgm:prSet custT="1"/>
      <dgm:spPr>
        <a:solidFill>
          <a:schemeClr val="accent3"/>
        </a:solidFill>
        <a:ln>
          <a:noFill/>
        </a:ln>
      </dgm:spPr>
      <dgm:t>
        <a:bodyPr/>
        <a:lstStyle/>
        <a:p>
          <a:r>
            <a:rPr lang="en-US" sz="3600" dirty="0"/>
            <a:t>How much system resources are used (memory, CPU, hard drive, network).</a:t>
          </a:r>
        </a:p>
      </dgm:t>
    </dgm:pt>
    <dgm:pt modelId="{D44C7151-30F2-FD40-8111-D47FCB5BE894}" type="parTrans" cxnId="{D0AB2CF8-8A97-4649-8881-1F8D8548353A}">
      <dgm:prSet/>
      <dgm:spPr/>
      <dgm:t>
        <a:bodyPr/>
        <a:lstStyle/>
        <a:p>
          <a:endParaRPr lang="en-US"/>
        </a:p>
      </dgm:t>
    </dgm:pt>
    <dgm:pt modelId="{6E03A24B-5C46-4E49-9A42-9572532011EE}" type="sibTrans" cxnId="{D0AB2CF8-8A97-4649-8881-1F8D8548353A}">
      <dgm:prSet/>
      <dgm:spPr/>
      <dgm:t>
        <a:bodyPr/>
        <a:lstStyle/>
        <a:p>
          <a:endParaRPr lang="en-US"/>
        </a:p>
      </dgm:t>
    </dgm:pt>
    <dgm:pt modelId="{C2F20859-2FB5-A14F-9694-415D60751368}" type="pres">
      <dgm:prSet presAssocID="{F9EC63D6-974D-E74D-A5A7-34C977808FEC}" presName="theList" presStyleCnt="0">
        <dgm:presLayoutVars>
          <dgm:dir/>
          <dgm:animLvl val="lvl"/>
          <dgm:resizeHandles val="exact"/>
        </dgm:presLayoutVars>
      </dgm:prSet>
      <dgm:spPr/>
    </dgm:pt>
    <dgm:pt modelId="{6D936272-7D29-B245-B4EB-93ECFD505665}" type="pres">
      <dgm:prSet presAssocID="{3DBF2710-8958-3E40-88E9-9CBC34ECFDC3}" presName="compNode" presStyleCnt="0"/>
      <dgm:spPr/>
    </dgm:pt>
    <dgm:pt modelId="{71644A09-D679-9E47-B7EC-D96487314982}" type="pres">
      <dgm:prSet presAssocID="{3DBF2710-8958-3E40-88E9-9CBC34ECFDC3}" presName="aNode" presStyleLbl="bgShp" presStyleIdx="0" presStyleCnt="1" custLinFactNeighborY="315"/>
      <dgm:spPr/>
    </dgm:pt>
    <dgm:pt modelId="{7A5F8515-D007-D84A-B34A-A34013FE7C5E}" type="pres">
      <dgm:prSet presAssocID="{3DBF2710-8958-3E40-88E9-9CBC34ECFDC3}" presName="textNode" presStyleLbl="bgShp" presStyleIdx="0" presStyleCnt="1"/>
      <dgm:spPr/>
    </dgm:pt>
    <dgm:pt modelId="{C53C46BD-E523-9549-800F-899D688252AB}" type="pres">
      <dgm:prSet presAssocID="{3DBF2710-8958-3E40-88E9-9CBC34ECFDC3}" presName="compChildNode" presStyleCnt="0"/>
      <dgm:spPr/>
    </dgm:pt>
    <dgm:pt modelId="{984CE7F6-7563-DC47-8821-CE7B9123AAC7}" type="pres">
      <dgm:prSet presAssocID="{3DBF2710-8958-3E40-88E9-9CBC34ECFDC3}" presName="theInnerList" presStyleCnt="0"/>
      <dgm:spPr/>
    </dgm:pt>
    <dgm:pt modelId="{58B38B4A-BF13-6A49-9746-C4052870D56F}" type="pres">
      <dgm:prSet presAssocID="{C9BFE76A-2E67-654A-8963-BC1C5B8C307E}" presName="childNode" presStyleLbl="node1" presStyleIdx="0" presStyleCnt="1">
        <dgm:presLayoutVars>
          <dgm:bulletEnabled val="1"/>
        </dgm:presLayoutVars>
      </dgm:prSet>
      <dgm:spPr/>
    </dgm:pt>
  </dgm:ptLst>
  <dgm:cxnLst>
    <dgm:cxn modelId="{64A4AF3B-537A-7148-927F-7CDDFE8DCE7C}" type="presOf" srcId="{C9BFE76A-2E67-654A-8963-BC1C5B8C307E}" destId="{58B38B4A-BF13-6A49-9746-C4052870D56F}" srcOrd="0" destOrd="0" presId="urn:microsoft.com/office/officeart/2005/8/layout/lProcess2"/>
    <dgm:cxn modelId="{5849D240-0351-224A-B94C-F2B716FD241B}" type="presOf" srcId="{F9EC63D6-974D-E74D-A5A7-34C977808FEC}" destId="{C2F20859-2FB5-A14F-9694-415D60751368}" srcOrd="0" destOrd="0" presId="urn:microsoft.com/office/officeart/2005/8/layout/lProcess2"/>
    <dgm:cxn modelId="{85763344-0391-4840-9F5D-A224C8603CE9}" type="presOf" srcId="{3DBF2710-8958-3E40-88E9-9CBC34ECFDC3}" destId="{7A5F8515-D007-D84A-B34A-A34013FE7C5E}" srcOrd="1" destOrd="0" presId="urn:microsoft.com/office/officeart/2005/8/layout/lProcess2"/>
    <dgm:cxn modelId="{15BDD763-0EC1-294E-B84B-6636360B76DA}" type="presOf" srcId="{3DBF2710-8958-3E40-88E9-9CBC34ECFDC3}" destId="{71644A09-D679-9E47-B7EC-D96487314982}" srcOrd="0" destOrd="0" presId="urn:microsoft.com/office/officeart/2005/8/layout/lProcess2"/>
    <dgm:cxn modelId="{59416EBC-6E79-9F44-83EC-6E3978702F6B}" srcId="{F9EC63D6-974D-E74D-A5A7-34C977808FEC}" destId="{3DBF2710-8958-3E40-88E9-9CBC34ECFDC3}" srcOrd="0" destOrd="0" parTransId="{E67FB974-C723-E54C-B3DF-79238BBFF091}" sibTransId="{35EEEF95-15EE-2F4D-B10C-24CB9604CD96}"/>
    <dgm:cxn modelId="{D0AB2CF8-8A97-4649-8881-1F8D8548353A}" srcId="{3DBF2710-8958-3E40-88E9-9CBC34ECFDC3}" destId="{C9BFE76A-2E67-654A-8963-BC1C5B8C307E}" srcOrd="0" destOrd="0" parTransId="{D44C7151-30F2-FD40-8111-D47FCB5BE894}" sibTransId="{6E03A24B-5C46-4E49-9A42-9572532011EE}"/>
    <dgm:cxn modelId="{429308F8-FA1B-944F-8833-62F6516EA178}" type="presParOf" srcId="{C2F20859-2FB5-A14F-9694-415D60751368}" destId="{6D936272-7D29-B245-B4EB-93ECFD505665}" srcOrd="0" destOrd="0" presId="urn:microsoft.com/office/officeart/2005/8/layout/lProcess2"/>
    <dgm:cxn modelId="{C68A5F3E-B5B2-9A46-97A4-A7344A35DCBA}" type="presParOf" srcId="{6D936272-7D29-B245-B4EB-93ECFD505665}" destId="{71644A09-D679-9E47-B7EC-D96487314982}" srcOrd="0" destOrd="0" presId="urn:microsoft.com/office/officeart/2005/8/layout/lProcess2"/>
    <dgm:cxn modelId="{92DBCD59-868C-764D-9E7F-83B5F710D2B3}" type="presParOf" srcId="{6D936272-7D29-B245-B4EB-93ECFD505665}" destId="{7A5F8515-D007-D84A-B34A-A34013FE7C5E}" srcOrd="1" destOrd="0" presId="urn:microsoft.com/office/officeart/2005/8/layout/lProcess2"/>
    <dgm:cxn modelId="{C9875B3C-CCA8-6D42-B6AF-67D7D0DEBEAF}" type="presParOf" srcId="{6D936272-7D29-B245-B4EB-93ECFD505665}" destId="{C53C46BD-E523-9549-800F-899D688252AB}" srcOrd="2" destOrd="0" presId="urn:microsoft.com/office/officeart/2005/8/layout/lProcess2"/>
    <dgm:cxn modelId="{DC37531A-0D17-7446-9751-0ADADBA41F39}" type="presParOf" srcId="{C53C46BD-E523-9549-800F-899D688252AB}" destId="{984CE7F6-7563-DC47-8821-CE7B9123AAC7}" srcOrd="0" destOrd="0" presId="urn:microsoft.com/office/officeart/2005/8/layout/lProcess2"/>
    <dgm:cxn modelId="{E9C3803D-F168-5248-8740-63DA679F2650}" type="presParOf" srcId="{984CE7F6-7563-DC47-8821-CE7B9123AAC7}" destId="{58B38B4A-BF13-6A49-9746-C4052870D56F}" srcOrd="0"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B0A3F76-696D-4BE0-AB16-26FC080B5C7B}" type="doc">
      <dgm:prSet loTypeId="urn:microsoft.com/office/officeart/2005/8/layout/venn1" loCatId="relationship" qsTypeId="urn:microsoft.com/office/officeart/2005/8/quickstyle/simple1" qsCatId="simple" csTypeId="urn:microsoft.com/office/officeart/2005/8/colors/colorful1" csCatId="colorful" phldr="1"/>
      <dgm:spPr/>
      <dgm:t>
        <a:bodyPr/>
        <a:lstStyle/>
        <a:p>
          <a:endParaRPr lang="en-US"/>
        </a:p>
      </dgm:t>
    </dgm:pt>
    <dgm:pt modelId="{FD196181-DD4A-4E30-890E-D217FA6F304A}">
      <dgm:prSet/>
      <dgm:spPr/>
      <dgm:t>
        <a:bodyPr/>
        <a:lstStyle/>
        <a:p>
          <a:r>
            <a:rPr lang="en-US" dirty="0"/>
            <a:t>Functionality</a:t>
          </a:r>
        </a:p>
      </dgm:t>
    </dgm:pt>
    <dgm:pt modelId="{CA921F2F-9ECE-479C-9DF2-B276A7D52A88}" type="parTrans" cxnId="{33C6C3AD-4638-43C1-A3B0-F469C4568F9D}">
      <dgm:prSet/>
      <dgm:spPr/>
      <dgm:t>
        <a:bodyPr/>
        <a:lstStyle/>
        <a:p>
          <a:endParaRPr lang="en-US"/>
        </a:p>
      </dgm:t>
    </dgm:pt>
    <dgm:pt modelId="{361E37DB-FEAD-49A2-8975-632F0518B769}" type="sibTrans" cxnId="{33C6C3AD-4638-43C1-A3B0-F469C4568F9D}">
      <dgm:prSet/>
      <dgm:spPr/>
      <dgm:t>
        <a:bodyPr/>
        <a:lstStyle/>
        <a:p>
          <a:endParaRPr lang="en-US"/>
        </a:p>
      </dgm:t>
    </dgm:pt>
    <dgm:pt modelId="{0C14C9E4-9E24-4F75-B58D-47A47BA6A48E}">
      <dgm:prSet/>
      <dgm:spPr/>
      <dgm:t>
        <a:bodyPr/>
        <a:lstStyle/>
        <a:p>
          <a:r>
            <a:rPr lang="en-US" dirty="0"/>
            <a:t>Reliability</a:t>
          </a:r>
        </a:p>
      </dgm:t>
    </dgm:pt>
    <dgm:pt modelId="{CEC1EB52-30A0-4C60-9D37-26196A2F4F3B}" type="parTrans" cxnId="{5F115A93-82F1-41CD-9FB9-913E29E26F33}">
      <dgm:prSet/>
      <dgm:spPr/>
      <dgm:t>
        <a:bodyPr/>
        <a:lstStyle/>
        <a:p>
          <a:endParaRPr lang="en-US"/>
        </a:p>
      </dgm:t>
    </dgm:pt>
    <dgm:pt modelId="{E5147B31-6A7E-4F13-BF7F-3E625143BD5E}" type="sibTrans" cxnId="{5F115A93-82F1-41CD-9FB9-913E29E26F33}">
      <dgm:prSet/>
      <dgm:spPr/>
      <dgm:t>
        <a:bodyPr/>
        <a:lstStyle/>
        <a:p>
          <a:endParaRPr lang="en-US"/>
        </a:p>
      </dgm:t>
    </dgm:pt>
    <dgm:pt modelId="{18DD4695-E592-4C1D-A668-6398C7738220}">
      <dgm:prSet/>
      <dgm:spPr/>
      <dgm:t>
        <a:bodyPr/>
        <a:lstStyle/>
        <a:p>
          <a:r>
            <a:rPr lang="en-US" dirty="0"/>
            <a:t>Usability</a:t>
          </a:r>
        </a:p>
      </dgm:t>
    </dgm:pt>
    <dgm:pt modelId="{C2D84668-4053-4DFE-8321-2EF8F4BC8220}" type="parTrans" cxnId="{B1E4D714-9FBA-40BC-A64D-D2A04E48B8A0}">
      <dgm:prSet/>
      <dgm:spPr/>
      <dgm:t>
        <a:bodyPr/>
        <a:lstStyle/>
        <a:p>
          <a:endParaRPr lang="en-US"/>
        </a:p>
      </dgm:t>
    </dgm:pt>
    <dgm:pt modelId="{56219D4E-864B-41F5-9575-4A21DEC6CC7F}" type="sibTrans" cxnId="{B1E4D714-9FBA-40BC-A64D-D2A04E48B8A0}">
      <dgm:prSet/>
      <dgm:spPr/>
      <dgm:t>
        <a:bodyPr/>
        <a:lstStyle/>
        <a:p>
          <a:endParaRPr lang="en-US"/>
        </a:p>
      </dgm:t>
    </dgm:pt>
    <dgm:pt modelId="{27D69CE3-5020-48F7-9E76-1AD84DD0252B}">
      <dgm:prSet/>
      <dgm:spPr/>
      <dgm:t>
        <a:bodyPr/>
        <a:lstStyle/>
        <a:p>
          <a:r>
            <a:rPr lang="en-US" dirty="0"/>
            <a:t>Efficiency</a:t>
          </a:r>
        </a:p>
      </dgm:t>
    </dgm:pt>
    <dgm:pt modelId="{D02C4BAF-BEF0-4E25-B02F-09E6FA046C31}" type="parTrans" cxnId="{DB5F28BF-D34B-438B-9D17-70F9D51B79C9}">
      <dgm:prSet/>
      <dgm:spPr/>
      <dgm:t>
        <a:bodyPr/>
        <a:lstStyle/>
        <a:p>
          <a:endParaRPr lang="en-US"/>
        </a:p>
      </dgm:t>
    </dgm:pt>
    <dgm:pt modelId="{E5CD1DDE-0200-48E8-AB8C-8AA6487C23DF}" type="sibTrans" cxnId="{DB5F28BF-D34B-438B-9D17-70F9D51B79C9}">
      <dgm:prSet/>
      <dgm:spPr/>
      <dgm:t>
        <a:bodyPr/>
        <a:lstStyle/>
        <a:p>
          <a:endParaRPr lang="en-US"/>
        </a:p>
      </dgm:t>
    </dgm:pt>
    <dgm:pt modelId="{4CA076AA-0BBA-4F91-B8DD-E23BD312C988}">
      <dgm:prSet/>
      <dgm:spPr/>
      <dgm:t>
        <a:bodyPr/>
        <a:lstStyle/>
        <a:p>
          <a:r>
            <a:rPr lang="en-US" dirty="0"/>
            <a:t>Maintainability</a:t>
          </a:r>
        </a:p>
      </dgm:t>
    </dgm:pt>
    <dgm:pt modelId="{D1D1B93C-E5BE-400B-8550-D369B08AAC91}" type="parTrans" cxnId="{5FEAEED8-0456-4725-BE14-5F8DC2A9B6F5}">
      <dgm:prSet/>
      <dgm:spPr/>
      <dgm:t>
        <a:bodyPr/>
        <a:lstStyle/>
        <a:p>
          <a:endParaRPr lang="en-US"/>
        </a:p>
      </dgm:t>
    </dgm:pt>
    <dgm:pt modelId="{D782DB14-9A37-4891-AF71-33FD03A34194}" type="sibTrans" cxnId="{5FEAEED8-0456-4725-BE14-5F8DC2A9B6F5}">
      <dgm:prSet/>
      <dgm:spPr/>
      <dgm:t>
        <a:bodyPr/>
        <a:lstStyle/>
        <a:p>
          <a:endParaRPr lang="en-US"/>
        </a:p>
      </dgm:t>
    </dgm:pt>
    <dgm:pt modelId="{7C1C5168-893D-44C7-A8F9-61BFE9C1606C}">
      <dgm:prSet/>
      <dgm:spPr/>
      <dgm:t>
        <a:bodyPr/>
        <a:lstStyle/>
        <a:p>
          <a:r>
            <a:rPr lang="en-US" dirty="0"/>
            <a:t>Portability</a:t>
          </a:r>
        </a:p>
      </dgm:t>
    </dgm:pt>
    <dgm:pt modelId="{6AA80FCE-44E2-4D1E-8256-F9F5BAE4F1F7}" type="parTrans" cxnId="{2BD4AD67-A26C-45AD-8EB1-6EF288D287B3}">
      <dgm:prSet/>
      <dgm:spPr/>
      <dgm:t>
        <a:bodyPr/>
        <a:lstStyle/>
        <a:p>
          <a:endParaRPr lang="en-US"/>
        </a:p>
      </dgm:t>
    </dgm:pt>
    <dgm:pt modelId="{A10A92BF-50DB-4D69-B59E-1A125764DB87}" type="sibTrans" cxnId="{2BD4AD67-A26C-45AD-8EB1-6EF288D287B3}">
      <dgm:prSet/>
      <dgm:spPr/>
      <dgm:t>
        <a:bodyPr/>
        <a:lstStyle/>
        <a:p>
          <a:endParaRPr lang="en-US"/>
        </a:p>
      </dgm:t>
    </dgm:pt>
    <dgm:pt modelId="{8D745E29-9E58-45A2-9BBA-5A1821672224}" type="pres">
      <dgm:prSet presAssocID="{9B0A3F76-696D-4BE0-AB16-26FC080B5C7B}" presName="compositeShape" presStyleCnt="0">
        <dgm:presLayoutVars>
          <dgm:chMax val="7"/>
          <dgm:dir/>
          <dgm:resizeHandles val="exact"/>
        </dgm:presLayoutVars>
      </dgm:prSet>
      <dgm:spPr/>
    </dgm:pt>
    <dgm:pt modelId="{F42C8BAB-2135-4F68-BABF-D81B1B4EA9B9}" type="pres">
      <dgm:prSet presAssocID="{FD196181-DD4A-4E30-890E-D217FA6F304A}" presName="circ1" presStyleLbl="vennNode1" presStyleIdx="0" presStyleCnt="6" custLinFactNeighborX="0" custLinFactNeighborY="-2319"/>
      <dgm:spPr/>
    </dgm:pt>
    <dgm:pt modelId="{AF670A8E-901A-4DD6-95A5-F716A5064B8B}" type="pres">
      <dgm:prSet presAssocID="{FD196181-DD4A-4E30-890E-D217FA6F304A}" presName="circ1Tx" presStyleLbl="revTx" presStyleIdx="0" presStyleCnt="0" custScaleY="50244" custLinFactNeighborY="21647">
        <dgm:presLayoutVars>
          <dgm:chMax val="0"/>
          <dgm:chPref val="0"/>
          <dgm:bulletEnabled val="1"/>
        </dgm:presLayoutVars>
      </dgm:prSet>
      <dgm:spPr/>
    </dgm:pt>
    <dgm:pt modelId="{452FFD1A-3464-4EC8-A4D2-E44D82F9A9F2}" type="pres">
      <dgm:prSet presAssocID="{0C14C9E4-9E24-4F75-B58D-47A47BA6A48E}" presName="circ2" presStyleLbl="vennNode1" presStyleIdx="1" presStyleCnt="6"/>
      <dgm:spPr/>
    </dgm:pt>
    <dgm:pt modelId="{7568DB6A-E71C-40E8-B625-43DF688BE83A}" type="pres">
      <dgm:prSet presAssocID="{0C14C9E4-9E24-4F75-B58D-47A47BA6A48E}" presName="circ2Tx" presStyleLbl="revTx" presStyleIdx="0" presStyleCnt="0" custScaleY="64916" custLinFactNeighborX="-15064" custLinFactNeighborY="11444">
        <dgm:presLayoutVars>
          <dgm:chMax val="0"/>
          <dgm:chPref val="0"/>
          <dgm:bulletEnabled val="1"/>
        </dgm:presLayoutVars>
      </dgm:prSet>
      <dgm:spPr/>
    </dgm:pt>
    <dgm:pt modelId="{251549DF-D6E3-42ED-A0E0-8E639C46CF18}" type="pres">
      <dgm:prSet presAssocID="{18DD4695-E592-4C1D-A668-6398C7738220}" presName="circ3" presStyleLbl="vennNode1" presStyleIdx="2" presStyleCnt="6"/>
      <dgm:spPr/>
    </dgm:pt>
    <dgm:pt modelId="{B9121E79-89C9-4137-8161-4EFF9B53C2BD}" type="pres">
      <dgm:prSet presAssocID="{18DD4695-E592-4C1D-A668-6398C7738220}" presName="circ3Tx" presStyleLbl="revTx" presStyleIdx="0" presStyleCnt="0" custLinFactNeighborX="-18339" custLinFactNeighborY="-4655">
        <dgm:presLayoutVars>
          <dgm:chMax val="0"/>
          <dgm:chPref val="0"/>
          <dgm:bulletEnabled val="1"/>
        </dgm:presLayoutVars>
      </dgm:prSet>
      <dgm:spPr/>
    </dgm:pt>
    <dgm:pt modelId="{0ECDFCDC-58A9-417C-B54A-1AFBA592E8D7}" type="pres">
      <dgm:prSet presAssocID="{27D69CE3-5020-48F7-9E76-1AD84DD0252B}" presName="circ4" presStyleLbl="vennNode1" presStyleIdx="3" presStyleCnt="6"/>
      <dgm:spPr/>
    </dgm:pt>
    <dgm:pt modelId="{87DD66CE-58F9-4BA4-801C-970B5438EED9}" type="pres">
      <dgm:prSet presAssocID="{27D69CE3-5020-48F7-9E76-1AD84DD0252B}" presName="circ4Tx" presStyleLbl="revTx" presStyleIdx="0" presStyleCnt="0" custLinFactNeighborY="-21641">
        <dgm:presLayoutVars>
          <dgm:chMax val="0"/>
          <dgm:chPref val="0"/>
          <dgm:bulletEnabled val="1"/>
        </dgm:presLayoutVars>
      </dgm:prSet>
      <dgm:spPr/>
    </dgm:pt>
    <dgm:pt modelId="{F4994F54-409E-4B42-8FAD-DF33C5E27669}" type="pres">
      <dgm:prSet presAssocID="{4CA076AA-0BBA-4F91-B8DD-E23BD312C988}" presName="circ5" presStyleLbl="vennNode1" presStyleIdx="4" presStyleCnt="6"/>
      <dgm:spPr/>
    </dgm:pt>
    <dgm:pt modelId="{72632B77-7FB8-4CF1-969C-A5D3AACAAB2D}" type="pres">
      <dgm:prSet presAssocID="{4CA076AA-0BBA-4F91-B8DD-E23BD312C988}" presName="circ5Tx" presStyleLbl="revTx" presStyleIdx="0" presStyleCnt="0" custScaleY="65559">
        <dgm:presLayoutVars>
          <dgm:chMax val="0"/>
          <dgm:chPref val="0"/>
          <dgm:bulletEnabled val="1"/>
        </dgm:presLayoutVars>
      </dgm:prSet>
      <dgm:spPr/>
    </dgm:pt>
    <dgm:pt modelId="{7FDA132A-EA23-4B16-8BF5-0CADAC203041}" type="pres">
      <dgm:prSet presAssocID="{7C1C5168-893D-44C7-A8F9-61BFE9C1606C}" presName="circ6" presStyleLbl="vennNode1" presStyleIdx="5" presStyleCnt="6"/>
      <dgm:spPr/>
    </dgm:pt>
    <dgm:pt modelId="{BE4CED47-97B4-464F-8935-606E4692A314}" type="pres">
      <dgm:prSet presAssocID="{7C1C5168-893D-44C7-A8F9-61BFE9C1606C}" presName="circ6Tx" presStyleLbl="revTx" presStyleIdx="0" presStyleCnt="0" custScaleY="45729" custLinFactNeighborX="11134" custLinFactNeighborY="3724">
        <dgm:presLayoutVars>
          <dgm:chMax val="0"/>
          <dgm:chPref val="0"/>
          <dgm:bulletEnabled val="1"/>
        </dgm:presLayoutVars>
      </dgm:prSet>
      <dgm:spPr/>
    </dgm:pt>
  </dgm:ptLst>
  <dgm:cxnLst>
    <dgm:cxn modelId="{B1E4D714-9FBA-40BC-A64D-D2A04E48B8A0}" srcId="{9B0A3F76-696D-4BE0-AB16-26FC080B5C7B}" destId="{18DD4695-E592-4C1D-A668-6398C7738220}" srcOrd="2" destOrd="0" parTransId="{C2D84668-4053-4DFE-8321-2EF8F4BC8220}" sibTransId="{56219D4E-864B-41F5-9575-4A21DEC6CC7F}"/>
    <dgm:cxn modelId="{103B4427-D97E-4BDB-8AAA-1037CCD50DAF}" type="presOf" srcId="{0C14C9E4-9E24-4F75-B58D-47A47BA6A48E}" destId="{7568DB6A-E71C-40E8-B625-43DF688BE83A}" srcOrd="0" destOrd="0" presId="urn:microsoft.com/office/officeart/2005/8/layout/venn1"/>
    <dgm:cxn modelId="{5629415A-0F18-430B-8117-8CFF08537ACC}" type="presOf" srcId="{9B0A3F76-696D-4BE0-AB16-26FC080B5C7B}" destId="{8D745E29-9E58-45A2-9BBA-5A1821672224}" srcOrd="0" destOrd="0" presId="urn:microsoft.com/office/officeart/2005/8/layout/venn1"/>
    <dgm:cxn modelId="{AE6A955D-7225-43C6-9956-26EB4CC209D7}" type="presOf" srcId="{7C1C5168-893D-44C7-A8F9-61BFE9C1606C}" destId="{BE4CED47-97B4-464F-8935-606E4692A314}" srcOrd="0" destOrd="0" presId="urn:microsoft.com/office/officeart/2005/8/layout/venn1"/>
    <dgm:cxn modelId="{2BD4AD67-A26C-45AD-8EB1-6EF288D287B3}" srcId="{9B0A3F76-696D-4BE0-AB16-26FC080B5C7B}" destId="{7C1C5168-893D-44C7-A8F9-61BFE9C1606C}" srcOrd="5" destOrd="0" parTransId="{6AA80FCE-44E2-4D1E-8256-F9F5BAE4F1F7}" sibTransId="{A10A92BF-50DB-4D69-B59E-1A125764DB87}"/>
    <dgm:cxn modelId="{5F115A93-82F1-41CD-9FB9-913E29E26F33}" srcId="{9B0A3F76-696D-4BE0-AB16-26FC080B5C7B}" destId="{0C14C9E4-9E24-4F75-B58D-47A47BA6A48E}" srcOrd="1" destOrd="0" parTransId="{CEC1EB52-30A0-4C60-9D37-26196A2F4F3B}" sibTransId="{E5147B31-6A7E-4F13-BF7F-3E625143BD5E}"/>
    <dgm:cxn modelId="{D8051F9A-52D6-4201-BD5B-D053AC9FC695}" type="presOf" srcId="{4CA076AA-0BBA-4F91-B8DD-E23BD312C988}" destId="{72632B77-7FB8-4CF1-969C-A5D3AACAAB2D}" srcOrd="0" destOrd="0" presId="urn:microsoft.com/office/officeart/2005/8/layout/venn1"/>
    <dgm:cxn modelId="{33C6C3AD-4638-43C1-A3B0-F469C4568F9D}" srcId="{9B0A3F76-696D-4BE0-AB16-26FC080B5C7B}" destId="{FD196181-DD4A-4E30-890E-D217FA6F304A}" srcOrd="0" destOrd="0" parTransId="{CA921F2F-9ECE-479C-9DF2-B276A7D52A88}" sibTransId="{361E37DB-FEAD-49A2-8975-632F0518B769}"/>
    <dgm:cxn modelId="{DB5F28BF-D34B-438B-9D17-70F9D51B79C9}" srcId="{9B0A3F76-696D-4BE0-AB16-26FC080B5C7B}" destId="{27D69CE3-5020-48F7-9E76-1AD84DD0252B}" srcOrd="3" destOrd="0" parTransId="{D02C4BAF-BEF0-4E25-B02F-09E6FA046C31}" sibTransId="{E5CD1DDE-0200-48E8-AB8C-8AA6487C23DF}"/>
    <dgm:cxn modelId="{0192C2D5-7735-45ED-B4FA-764A5B42168B}" type="presOf" srcId="{FD196181-DD4A-4E30-890E-D217FA6F304A}" destId="{AF670A8E-901A-4DD6-95A5-F716A5064B8B}" srcOrd="0" destOrd="0" presId="urn:microsoft.com/office/officeart/2005/8/layout/venn1"/>
    <dgm:cxn modelId="{5FEAEED8-0456-4725-BE14-5F8DC2A9B6F5}" srcId="{9B0A3F76-696D-4BE0-AB16-26FC080B5C7B}" destId="{4CA076AA-0BBA-4F91-B8DD-E23BD312C988}" srcOrd="4" destOrd="0" parTransId="{D1D1B93C-E5BE-400B-8550-D369B08AAC91}" sibTransId="{D782DB14-9A37-4891-AF71-33FD03A34194}"/>
    <dgm:cxn modelId="{D61438E7-8FC6-4485-8ED1-D0AF5C81D258}" type="presOf" srcId="{18DD4695-E592-4C1D-A668-6398C7738220}" destId="{B9121E79-89C9-4137-8161-4EFF9B53C2BD}" srcOrd="0" destOrd="0" presId="urn:microsoft.com/office/officeart/2005/8/layout/venn1"/>
    <dgm:cxn modelId="{EABD28F8-E2EC-4459-84B5-7487527745BC}" type="presOf" srcId="{27D69CE3-5020-48F7-9E76-1AD84DD0252B}" destId="{87DD66CE-58F9-4BA4-801C-970B5438EED9}" srcOrd="0" destOrd="0" presId="urn:microsoft.com/office/officeart/2005/8/layout/venn1"/>
    <dgm:cxn modelId="{CF796E67-108C-40DE-A9C8-EC04B9047835}" type="presParOf" srcId="{8D745E29-9E58-45A2-9BBA-5A1821672224}" destId="{F42C8BAB-2135-4F68-BABF-D81B1B4EA9B9}" srcOrd="0" destOrd="0" presId="urn:microsoft.com/office/officeart/2005/8/layout/venn1"/>
    <dgm:cxn modelId="{3D205175-D84C-4457-9FA9-86F5D111C364}" type="presParOf" srcId="{8D745E29-9E58-45A2-9BBA-5A1821672224}" destId="{AF670A8E-901A-4DD6-95A5-F716A5064B8B}" srcOrd="1" destOrd="0" presId="urn:microsoft.com/office/officeart/2005/8/layout/venn1"/>
    <dgm:cxn modelId="{1DF9BBE8-ECD2-419D-897F-9AEB78D812D8}" type="presParOf" srcId="{8D745E29-9E58-45A2-9BBA-5A1821672224}" destId="{452FFD1A-3464-4EC8-A4D2-E44D82F9A9F2}" srcOrd="2" destOrd="0" presId="urn:microsoft.com/office/officeart/2005/8/layout/venn1"/>
    <dgm:cxn modelId="{4E26C0FE-5797-4231-AD4D-6BF5BD14A6B8}" type="presParOf" srcId="{8D745E29-9E58-45A2-9BBA-5A1821672224}" destId="{7568DB6A-E71C-40E8-B625-43DF688BE83A}" srcOrd="3" destOrd="0" presId="urn:microsoft.com/office/officeart/2005/8/layout/venn1"/>
    <dgm:cxn modelId="{1A3E2EBF-8872-4850-9B47-498BA2591C2A}" type="presParOf" srcId="{8D745E29-9E58-45A2-9BBA-5A1821672224}" destId="{251549DF-D6E3-42ED-A0E0-8E639C46CF18}" srcOrd="4" destOrd="0" presId="urn:microsoft.com/office/officeart/2005/8/layout/venn1"/>
    <dgm:cxn modelId="{E68F2BAD-8E6C-4BA1-A5D3-A9ECA50F3E32}" type="presParOf" srcId="{8D745E29-9E58-45A2-9BBA-5A1821672224}" destId="{B9121E79-89C9-4137-8161-4EFF9B53C2BD}" srcOrd="5" destOrd="0" presId="urn:microsoft.com/office/officeart/2005/8/layout/venn1"/>
    <dgm:cxn modelId="{BE0EB971-6EF9-4B22-B3AC-0245A4A0E72C}" type="presParOf" srcId="{8D745E29-9E58-45A2-9BBA-5A1821672224}" destId="{0ECDFCDC-58A9-417C-B54A-1AFBA592E8D7}" srcOrd="6" destOrd="0" presId="urn:microsoft.com/office/officeart/2005/8/layout/venn1"/>
    <dgm:cxn modelId="{A6E9F078-F729-4164-9A89-0647490440B8}" type="presParOf" srcId="{8D745E29-9E58-45A2-9BBA-5A1821672224}" destId="{87DD66CE-58F9-4BA4-801C-970B5438EED9}" srcOrd="7" destOrd="0" presId="urn:microsoft.com/office/officeart/2005/8/layout/venn1"/>
    <dgm:cxn modelId="{5EEA9307-EF31-4653-BFD2-35C8A5D38EFE}" type="presParOf" srcId="{8D745E29-9E58-45A2-9BBA-5A1821672224}" destId="{F4994F54-409E-4B42-8FAD-DF33C5E27669}" srcOrd="8" destOrd="0" presId="urn:microsoft.com/office/officeart/2005/8/layout/venn1"/>
    <dgm:cxn modelId="{59167EF8-C7AD-49C7-9647-008F1A15CE85}" type="presParOf" srcId="{8D745E29-9E58-45A2-9BBA-5A1821672224}" destId="{72632B77-7FB8-4CF1-969C-A5D3AACAAB2D}" srcOrd="9" destOrd="0" presId="urn:microsoft.com/office/officeart/2005/8/layout/venn1"/>
    <dgm:cxn modelId="{5E1EDC12-6551-4F84-AF51-B02D98890F9E}" type="presParOf" srcId="{8D745E29-9E58-45A2-9BBA-5A1821672224}" destId="{7FDA132A-EA23-4B16-8BF5-0CADAC203041}" srcOrd="10" destOrd="0" presId="urn:microsoft.com/office/officeart/2005/8/layout/venn1"/>
    <dgm:cxn modelId="{FF61F520-FC28-4C78-A5D8-6CE8F2E3FEAA}" type="presParOf" srcId="{8D745E29-9E58-45A2-9BBA-5A1821672224}" destId="{BE4CED47-97B4-464F-8935-606E4692A314}" srcOrd="11" destOrd="0" presId="urn:microsoft.com/office/officeart/2005/8/layout/ven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F9EC63D6-974D-E74D-A5A7-34C977808FEC}" type="doc">
      <dgm:prSet loTypeId="urn:microsoft.com/office/officeart/2005/8/layout/lProcess2" loCatId="cycle" qsTypeId="urn:microsoft.com/office/officeart/2005/8/quickstyle/simple1" qsCatId="simple" csTypeId="urn:microsoft.com/office/officeart/2005/8/colors/colorful1" csCatId="colorful" phldr="1"/>
      <dgm:spPr/>
      <dgm:t>
        <a:bodyPr/>
        <a:lstStyle/>
        <a:p>
          <a:endParaRPr lang="en-US"/>
        </a:p>
      </dgm:t>
    </dgm:pt>
    <dgm:pt modelId="{3DBF2710-8958-3E40-88E9-9CBC34ECFDC3}">
      <dgm:prSet custT="1"/>
      <dgm:spPr>
        <a:solidFill>
          <a:schemeClr val="accent1">
            <a:lumMod val="20000"/>
            <a:lumOff val="80000"/>
          </a:schemeClr>
        </a:solidFill>
      </dgm:spPr>
      <dgm:t>
        <a:bodyPr/>
        <a:lstStyle/>
        <a:p>
          <a:r>
            <a:rPr lang="en-US" sz="4800" dirty="0"/>
            <a:t>Analyzability</a:t>
          </a:r>
        </a:p>
      </dgm:t>
    </dgm:pt>
    <dgm:pt modelId="{E67FB974-C723-E54C-B3DF-79238BBFF091}" type="parTrans" cxnId="{59416EBC-6E79-9F44-83EC-6E3978702F6B}">
      <dgm:prSet/>
      <dgm:spPr/>
      <dgm:t>
        <a:bodyPr/>
        <a:lstStyle/>
        <a:p>
          <a:endParaRPr lang="en-US"/>
        </a:p>
      </dgm:t>
    </dgm:pt>
    <dgm:pt modelId="{35EEEF95-15EE-2F4D-B10C-24CB9604CD96}" type="sibTrans" cxnId="{59416EBC-6E79-9F44-83EC-6E3978702F6B}">
      <dgm:prSet/>
      <dgm:spPr/>
      <dgm:t>
        <a:bodyPr/>
        <a:lstStyle/>
        <a:p>
          <a:endParaRPr lang="en-US"/>
        </a:p>
      </dgm:t>
    </dgm:pt>
    <dgm:pt modelId="{C9BFE76A-2E67-654A-8963-BC1C5B8C307E}">
      <dgm:prSet custT="1"/>
      <dgm:spPr>
        <a:ln>
          <a:noFill/>
        </a:ln>
      </dgm:spPr>
      <dgm:t>
        <a:bodyPr/>
        <a:lstStyle/>
        <a:p>
          <a:r>
            <a:rPr lang="en-US" sz="3600" dirty="0"/>
            <a:t>How easily can we identify the root cause of failure within the application.</a:t>
          </a:r>
        </a:p>
      </dgm:t>
    </dgm:pt>
    <dgm:pt modelId="{D44C7151-30F2-FD40-8111-D47FCB5BE894}" type="parTrans" cxnId="{D0AB2CF8-8A97-4649-8881-1F8D8548353A}">
      <dgm:prSet/>
      <dgm:spPr/>
      <dgm:t>
        <a:bodyPr/>
        <a:lstStyle/>
        <a:p>
          <a:endParaRPr lang="en-US"/>
        </a:p>
      </dgm:t>
    </dgm:pt>
    <dgm:pt modelId="{6E03A24B-5C46-4E49-9A42-9572532011EE}" type="sibTrans" cxnId="{D0AB2CF8-8A97-4649-8881-1F8D8548353A}">
      <dgm:prSet/>
      <dgm:spPr/>
      <dgm:t>
        <a:bodyPr/>
        <a:lstStyle/>
        <a:p>
          <a:endParaRPr lang="en-US"/>
        </a:p>
      </dgm:t>
    </dgm:pt>
    <dgm:pt modelId="{C2F20859-2FB5-A14F-9694-415D60751368}" type="pres">
      <dgm:prSet presAssocID="{F9EC63D6-974D-E74D-A5A7-34C977808FEC}" presName="theList" presStyleCnt="0">
        <dgm:presLayoutVars>
          <dgm:dir/>
          <dgm:animLvl val="lvl"/>
          <dgm:resizeHandles val="exact"/>
        </dgm:presLayoutVars>
      </dgm:prSet>
      <dgm:spPr/>
    </dgm:pt>
    <dgm:pt modelId="{6D936272-7D29-B245-B4EB-93ECFD505665}" type="pres">
      <dgm:prSet presAssocID="{3DBF2710-8958-3E40-88E9-9CBC34ECFDC3}" presName="compNode" presStyleCnt="0"/>
      <dgm:spPr/>
    </dgm:pt>
    <dgm:pt modelId="{71644A09-D679-9E47-B7EC-D96487314982}" type="pres">
      <dgm:prSet presAssocID="{3DBF2710-8958-3E40-88E9-9CBC34ECFDC3}" presName="aNode" presStyleLbl="bgShp" presStyleIdx="0" presStyleCnt="1" custLinFactNeighborY="315"/>
      <dgm:spPr/>
    </dgm:pt>
    <dgm:pt modelId="{7A5F8515-D007-D84A-B34A-A34013FE7C5E}" type="pres">
      <dgm:prSet presAssocID="{3DBF2710-8958-3E40-88E9-9CBC34ECFDC3}" presName="textNode" presStyleLbl="bgShp" presStyleIdx="0" presStyleCnt="1"/>
      <dgm:spPr/>
    </dgm:pt>
    <dgm:pt modelId="{C53C46BD-E523-9549-800F-899D688252AB}" type="pres">
      <dgm:prSet presAssocID="{3DBF2710-8958-3E40-88E9-9CBC34ECFDC3}" presName="compChildNode" presStyleCnt="0"/>
      <dgm:spPr/>
    </dgm:pt>
    <dgm:pt modelId="{984CE7F6-7563-DC47-8821-CE7B9123AAC7}" type="pres">
      <dgm:prSet presAssocID="{3DBF2710-8958-3E40-88E9-9CBC34ECFDC3}" presName="theInnerList" presStyleCnt="0"/>
      <dgm:spPr/>
    </dgm:pt>
    <dgm:pt modelId="{58B38B4A-BF13-6A49-9746-C4052870D56F}" type="pres">
      <dgm:prSet presAssocID="{C9BFE76A-2E67-654A-8963-BC1C5B8C307E}" presName="childNode" presStyleLbl="node1" presStyleIdx="0" presStyleCnt="1" custScaleX="109290">
        <dgm:presLayoutVars>
          <dgm:bulletEnabled val="1"/>
        </dgm:presLayoutVars>
      </dgm:prSet>
      <dgm:spPr/>
    </dgm:pt>
  </dgm:ptLst>
  <dgm:cxnLst>
    <dgm:cxn modelId="{64A4AF3B-537A-7148-927F-7CDDFE8DCE7C}" type="presOf" srcId="{C9BFE76A-2E67-654A-8963-BC1C5B8C307E}" destId="{58B38B4A-BF13-6A49-9746-C4052870D56F}" srcOrd="0" destOrd="0" presId="urn:microsoft.com/office/officeart/2005/8/layout/lProcess2"/>
    <dgm:cxn modelId="{5849D240-0351-224A-B94C-F2B716FD241B}" type="presOf" srcId="{F9EC63D6-974D-E74D-A5A7-34C977808FEC}" destId="{C2F20859-2FB5-A14F-9694-415D60751368}" srcOrd="0" destOrd="0" presId="urn:microsoft.com/office/officeart/2005/8/layout/lProcess2"/>
    <dgm:cxn modelId="{85763344-0391-4840-9F5D-A224C8603CE9}" type="presOf" srcId="{3DBF2710-8958-3E40-88E9-9CBC34ECFDC3}" destId="{7A5F8515-D007-D84A-B34A-A34013FE7C5E}" srcOrd="1" destOrd="0" presId="urn:microsoft.com/office/officeart/2005/8/layout/lProcess2"/>
    <dgm:cxn modelId="{15BDD763-0EC1-294E-B84B-6636360B76DA}" type="presOf" srcId="{3DBF2710-8958-3E40-88E9-9CBC34ECFDC3}" destId="{71644A09-D679-9E47-B7EC-D96487314982}" srcOrd="0" destOrd="0" presId="urn:microsoft.com/office/officeart/2005/8/layout/lProcess2"/>
    <dgm:cxn modelId="{59416EBC-6E79-9F44-83EC-6E3978702F6B}" srcId="{F9EC63D6-974D-E74D-A5A7-34C977808FEC}" destId="{3DBF2710-8958-3E40-88E9-9CBC34ECFDC3}" srcOrd="0" destOrd="0" parTransId="{E67FB974-C723-E54C-B3DF-79238BBFF091}" sibTransId="{35EEEF95-15EE-2F4D-B10C-24CB9604CD96}"/>
    <dgm:cxn modelId="{D0AB2CF8-8A97-4649-8881-1F8D8548353A}" srcId="{3DBF2710-8958-3E40-88E9-9CBC34ECFDC3}" destId="{C9BFE76A-2E67-654A-8963-BC1C5B8C307E}" srcOrd="0" destOrd="0" parTransId="{D44C7151-30F2-FD40-8111-D47FCB5BE894}" sibTransId="{6E03A24B-5C46-4E49-9A42-9572532011EE}"/>
    <dgm:cxn modelId="{429308F8-FA1B-944F-8833-62F6516EA178}" type="presParOf" srcId="{C2F20859-2FB5-A14F-9694-415D60751368}" destId="{6D936272-7D29-B245-B4EB-93ECFD505665}" srcOrd="0" destOrd="0" presId="urn:microsoft.com/office/officeart/2005/8/layout/lProcess2"/>
    <dgm:cxn modelId="{C68A5F3E-B5B2-9A46-97A4-A7344A35DCBA}" type="presParOf" srcId="{6D936272-7D29-B245-B4EB-93ECFD505665}" destId="{71644A09-D679-9E47-B7EC-D96487314982}" srcOrd="0" destOrd="0" presId="urn:microsoft.com/office/officeart/2005/8/layout/lProcess2"/>
    <dgm:cxn modelId="{92DBCD59-868C-764D-9E7F-83B5F710D2B3}" type="presParOf" srcId="{6D936272-7D29-B245-B4EB-93ECFD505665}" destId="{7A5F8515-D007-D84A-B34A-A34013FE7C5E}" srcOrd="1" destOrd="0" presId="urn:microsoft.com/office/officeart/2005/8/layout/lProcess2"/>
    <dgm:cxn modelId="{C9875B3C-CCA8-6D42-B6AF-67D7D0DEBEAF}" type="presParOf" srcId="{6D936272-7D29-B245-B4EB-93ECFD505665}" destId="{C53C46BD-E523-9549-800F-899D688252AB}" srcOrd="2" destOrd="0" presId="urn:microsoft.com/office/officeart/2005/8/layout/lProcess2"/>
    <dgm:cxn modelId="{DC37531A-0D17-7446-9751-0ADADBA41F39}" type="presParOf" srcId="{C53C46BD-E523-9549-800F-899D688252AB}" destId="{984CE7F6-7563-DC47-8821-CE7B9123AAC7}" srcOrd="0" destOrd="0" presId="urn:microsoft.com/office/officeart/2005/8/layout/lProcess2"/>
    <dgm:cxn modelId="{E9C3803D-F168-5248-8740-63DA679F2650}" type="presParOf" srcId="{984CE7F6-7563-DC47-8821-CE7B9123AAC7}" destId="{58B38B4A-BF13-6A49-9746-C4052870D56F}" srcOrd="0"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F9EC63D6-974D-E74D-A5A7-34C977808FEC}" type="doc">
      <dgm:prSet loTypeId="urn:microsoft.com/office/officeart/2005/8/layout/lProcess2" loCatId="cycle" qsTypeId="urn:microsoft.com/office/officeart/2005/8/quickstyle/simple1" qsCatId="simple" csTypeId="urn:microsoft.com/office/officeart/2005/8/colors/colorful1" csCatId="colorful" phldr="1"/>
      <dgm:spPr/>
      <dgm:t>
        <a:bodyPr/>
        <a:lstStyle/>
        <a:p>
          <a:endParaRPr lang="en-US"/>
        </a:p>
      </dgm:t>
    </dgm:pt>
    <dgm:pt modelId="{3DBF2710-8958-3E40-88E9-9CBC34ECFDC3}">
      <dgm:prSet custT="1"/>
      <dgm:spPr>
        <a:solidFill>
          <a:schemeClr val="accent3">
            <a:lumMod val="20000"/>
            <a:lumOff val="80000"/>
          </a:schemeClr>
        </a:solidFill>
      </dgm:spPr>
      <dgm:t>
        <a:bodyPr/>
        <a:lstStyle/>
        <a:p>
          <a:r>
            <a:rPr lang="en-US" sz="4800" dirty="0"/>
            <a:t>Changeability</a:t>
          </a:r>
        </a:p>
      </dgm:t>
    </dgm:pt>
    <dgm:pt modelId="{E67FB974-C723-E54C-B3DF-79238BBFF091}" type="parTrans" cxnId="{59416EBC-6E79-9F44-83EC-6E3978702F6B}">
      <dgm:prSet/>
      <dgm:spPr/>
      <dgm:t>
        <a:bodyPr/>
        <a:lstStyle/>
        <a:p>
          <a:endParaRPr lang="en-US"/>
        </a:p>
      </dgm:t>
    </dgm:pt>
    <dgm:pt modelId="{35EEEF95-15EE-2F4D-B10C-24CB9604CD96}" type="sibTrans" cxnId="{59416EBC-6E79-9F44-83EC-6E3978702F6B}">
      <dgm:prSet/>
      <dgm:spPr/>
      <dgm:t>
        <a:bodyPr/>
        <a:lstStyle/>
        <a:p>
          <a:endParaRPr lang="en-US"/>
        </a:p>
      </dgm:t>
    </dgm:pt>
    <dgm:pt modelId="{C9BFE76A-2E67-654A-8963-BC1C5B8C307E}">
      <dgm:prSet custT="1"/>
      <dgm:spPr>
        <a:solidFill>
          <a:schemeClr val="accent3"/>
        </a:solidFill>
        <a:ln>
          <a:noFill/>
        </a:ln>
      </dgm:spPr>
      <dgm:t>
        <a:bodyPr/>
        <a:lstStyle/>
        <a:p>
          <a:r>
            <a:rPr lang="en-US" sz="3600" dirty="0"/>
            <a:t>How much effort does it take to change the system/application. </a:t>
          </a:r>
        </a:p>
      </dgm:t>
    </dgm:pt>
    <dgm:pt modelId="{D44C7151-30F2-FD40-8111-D47FCB5BE894}" type="parTrans" cxnId="{D0AB2CF8-8A97-4649-8881-1F8D8548353A}">
      <dgm:prSet/>
      <dgm:spPr/>
      <dgm:t>
        <a:bodyPr/>
        <a:lstStyle/>
        <a:p>
          <a:endParaRPr lang="en-US"/>
        </a:p>
      </dgm:t>
    </dgm:pt>
    <dgm:pt modelId="{6E03A24B-5C46-4E49-9A42-9572532011EE}" type="sibTrans" cxnId="{D0AB2CF8-8A97-4649-8881-1F8D8548353A}">
      <dgm:prSet/>
      <dgm:spPr/>
      <dgm:t>
        <a:bodyPr/>
        <a:lstStyle/>
        <a:p>
          <a:endParaRPr lang="en-US"/>
        </a:p>
      </dgm:t>
    </dgm:pt>
    <dgm:pt modelId="{C2F20859-2FB5-A14F-9694-415D60751368}" type="pres">
      <dgm:prSet presAssocID="{F9EC63D6-974D-E74D-A5A7-34C977808FEC}" presName="theList" presStyleCnt="0">
        <dgm:presLayoutVars>
          <dgm:dir/>
          <dgm:animLvl val="lvl"/>
          <dgm:resizeHandles val="exact"/>
        </dgm:presLayoutVars>
      </dgm:prSet>
      <dgm:spPr/>
    </dgm:pt>
    <dgm:pt modelId="{6D936272-7D29-B245-B4EB-93ECFD505665}" type="pres">
      <dgm:prSet presAssocID="{3DBF2710-8958-3E40-88E9-9CBC34ECFDC3}" presName="compNode" presStyleCnt="0"/>
      <dgm:spPr/>
    </dgm:pt>
    <dgm:pt modelId="{71644A09-D679-9E47-B7EC-D96487314982}" type="pres">
      <dgm:prSet presAssocID="{3DBF2710-8958-3E40-88E9-9CBC34ECFDC3}" presName="aNode" presStyleLbl="bgShp" presStyleIdx="0" presStyleCnt="1" custLinFactNeighborY="315"/>
      <dgm:spPr/>
    </dgm:pt>
    <dgm:pt modelId="{7A5F8515-D007-D84A-B34A-A34013FE7C5E}" type="pres">
      <dgm:prSet presAssocID="{3DBF2710-8958-3E40-88E9-9CBC34ECFDC3}" presName="textNode" presStyleLbl="bgShp" presStyleIdx="0" presStyleCnt="1"/>
      <dgm:spPr/>
    </dgm:pt>
    <dgm:pt modelId="{C53C46BD-E523-9549-800F-899D688252AB}" type="pres">
      <dgm:prSet presAssocID="{3DBF2710-8958-3E40-88E9-9CBC34ECFDC3}" presName="compChildNode" presStyleCnt="0"/>
      <dgm:spPr/>
    </dgm:pt>
    <dgm:pt modelId="{984CE7F6-7563-DC47-8821-CE7B9123AAC7}" type="pres">
      <dgm:prSet presAssocID="{3DBF2710-8958-3E40-88E9-9CBC34ECFDC3}" presName="theInnerList" presStyleCnt="0"/>
      <dgm:spPr/>
    </dgm:pt>
    <dgm:pt modelId="{58B38B4A-BF13-6A49-9746-C4052870D56F}" type="pres">
      <dgm:prSet presAssocID="{C9BFE76A-2E67-654A-8963-BC1C5B8C307E}" presName="childNode" presStyleLbl="node1" presStyleIdx="0" presStyleCnt="1" custScaleX="109290">
        <dgm:presLayoutVars>
          <dgm:bulletEnabled val="1"/>
        </dgm:presLayoutVars>
      </dgm:prSet>
      <dgm:spPr/>
    </dgm:pt>
  </dgm:ptLst>
  <dgm:cxnLst>
    <dgm:cxn modelId="{64A4AF3B-537A-7148-927F-7CDDFE8DCE7C}" type="presOf" srcId="{C9BFE76A-2E67-654A-8963-BC1C5B8C307E}" destId="{58B38B4A-BF13-6A49-9746-C4052870D56F}" srcOrd="0" destOrd="0" presId="urn:microsoft.com/office/officeart/2005/8/layout/lProcess2"/>
    <dgm:cxn modelId="{5849D240-0351-224A-B94C-F2B716FD241B}" type="presOf" srcId="{F9EC63D6-974D-E74D-A5A7-34C977808FEC}" destId="{C2F20859-2FB5-A14F-9694-415D60751368}" srcOrd="0" destOrd="0" presId="urn:microsoft.com/office/officeart/2005/8/layout/lProcess2"/>
    <dgm:cxn modelId="{85763344-0391-4840-9F5D-A224C8603CE9}" type="presOf" srcId="{3DBF2710-8958-3E40-88E9-9CBC34ECFDC3}" destId="{7A5F8515-D007-D84A-B34A-A34013FE7C5E}" srcOrd="1" destOrd="0" presId="urn:microsoft.com/office/officeart/2005/8/layout/lProcess2"/>
    <dgm:cxn modelId="{15BDD763-0EC1-294E-B84B-6636360B76DA}" type="presOf" srcId="{3DBF2710-8958-3E40-88E9-9CBC34ECFDC3}" destId="{71644A09-D679-9E47-B7EC-D96487314982}" srcOrd="0" destOrd="0" presId="urn:microsoft.com/office/officeart/2005/8/layout/lProcess2"/>
    <dgm:cxn modelId="{59416EBC-6E79-9F44-83EC-6E3978702F6B}" srcId="{F9EC63D6-974D-E74D-A5A7-34C977808FEC}" destId="{3DBF2710-8958-3E40-88E9-9CBC34ECFDC3}" srcOrd="0" destOrd="0" parTransId="{E67FB974-C723-E54C-B3DF-79238BBFF091}" sibTransId="{35EEEF95-15EE-2F4D-B10C-24CB9604CD96}"/>
    <dgm:cxn modelId="{D0AB2CF8-8A97-4649-8881-1F8D8548353A}" srcId="{3DBF2710-8958-3E40-88E9-9CBC34ECFDC3}" destId="{C9BFE76A-2E67-654A-8963-BC1C5B8C307E}" srcOrd="0" destOrd="0" parTransId="{D44C7151-30F2-FD40-8111-D47FCB5BE894}" sibTransId="{6E03A24B-5C46-4E49-9A42-9572532011EE}"/>
    <dgm:cxn modelId="{429308F8-FA1B-944F-8833-62F6516EA178}" type="presParOf" srcId="{C2F20859-2FB5-A14F-9694-415D60751368}" destId="{6D936272-7D29-B245-B4EB-93ECFD505665}" srcOrd="0" destOrd="0" presId="urn:microsoft.com/office/officeart/2005/8/layout/lProcess2"/>
    <dgm:cxn modelId="{C68A5F3E-B5B2-9A46-97A4-A7344A35DCBA}" type="presParOf" srcId="{6D936272-7D29-B245-B4EB-93ECFD505665}" destId="{71644A09-D679-9E47-B7EC-D96487314982}" srcOrd="0" destOrd="0" presId="urn:microsoft.com/office/officeart/2005/8/layout/lProcess2"/>
    <dgm:cxn modelId="{92DBCD59-868C-764D-9E7F-83B5F710D2B3}" type="presParOf" srcId="{6D936272-7D29-B245-B4EB-93ECFD505665}" destId="{7A5F8515-D007-D84A-B34A-A34013FE7C5E}" srcOrd="1" destOrd="0" presId="urn:microsoft.com/office/officeart/2005/8/layout/lProcess2"/>
    <dgm:cxn modelId="{C9875B3C-CCA8-6D42-B6AF-67D7D0DEBEAF}" type="presParOf" srcId="{6D936272-7D29-B245-B4EB-93ECFD505665}" destId="{C53C46BD-E523-9549-800F-899D688252AB}" srcOrd="2" destOrd="0" presId="urn:microsoft.com/office/officeart/2005/8/layout/lProcess2"/>
    <dgm:cxn modelId="{DC37531A-0D17-7446-9751-0ADADBA41F39}" type="presParOf" srcId="{C53C46BD-E523-9549-800F-899D688252AB}" destId="{984CE7F6-7563-DC47-8821-CE7B9123AAC7}" srcOrd="0" destOrd="0" presId="urn:microsoft.com/office/officeart/2005/8/layout/lProcess2"/>
    <dgm:cxn modelId="{E9C3803D-F168-5248-8740-63DA679F2650}" type="presParOf" srcId="{984CE7F6-7563-DC47-8821-CE7B9123AAC7}" destId="{58B38B4A-BF13-6A49-9746-C4052870D56F}" srcOrd="0"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F9EC63D6-974D-E74D-A5A7-34C977808FEC}" type="doc">
      <dgm:prSet loTypeId="urn:microsoft.com/office/officeart/2005/8/layout/lProcess2" loCatId="cycle" qsTypeId="urn:microsoft.com/office/officeart/2005/8/quickstyle/simple1" qsCatId="simple" csTypeId="urn:microsoft.com/office/officeart/2005/8/colors/colorful1" csCatId="colorful" phldr="1"/>
      <dgm:spPr/>
      <dgm:t>
        <a:bodyPr/>
        <a:lstStyle/>
        <a:p>
          <a:endParaRPr lang="en-US"/>
        </a:p>
      </dgm:t>
    </dgm:pt>
    <dgm:pt modelId="{3DBF2710-8958-3E40-88E9-9CBC34ECFDC3}">
      <dgm:prSet custT="1"/>
      <dgm:spPr>
        <a:solidFill>
          <a:schemeClr val="accent4">
            <a:lumMod val="20000"/>
            <a:lumOff val="80000"/>
          </a:schemeClr>
        </a:solidFill>
      </dgm:spPr>
      <dgm:t>
        <a:bodyPr/>
        <a:lstStyle/>
        <a:p>
          <a:r>
            <a:rPr lang="en-US" sz="4800" dirty="0"/>
            <a:t>Stability</a:t>
          </a:r>
        </a:p>
      </dgm:t>
    </dgm:pt>
    <dgm:pt modelId="{E67FB974-C723-E54C-B3DF-79238BBFF091}" type="parTrans" cxnId="{59416EBC-6E79-9F44-83EC-6E3978702F6B}">
      <dgm:prSet/>
      <dgm:spPr/>
      <dgm:t>
        <a:bodyPr/>
        <a:lstStyle/>
        <a:p>
          <a:endParaRPr lang="en-US"/>
        </a:p>
      </dgm:t>
    </dgm:pt>
    <dgm:pt modelId="{35EEEF95-15EE-2F4D-B10C-24CB9604CD96}" type="sibTrans" cxnId="{59416EBC-6E79-9F44-83EC-6E3978702F6B}">
      <dgm:prSet/>
      <dgm:spPr/>
      <dgm:t>
        <a:bodyPr/>
        <a:lstStyle/>
        <a:p>
          <a:endParaRPr lang="en-US"/>
        </a:p>
      </dgm:t>
    </dgm:pt>
    <dgm:pt modelId="{C9BFE76A-2E67-654A-8963-BC1C5B8C307E}">
      <dgm:prSet custT="1"/>
      <dgm:spPr>
        <a:solidFill>
          <a:schemeClr val="accent4"/>
        </a:solidFill>
        <a:ln>
          <a:noFill/>
        </a:ln>
      </dgm:spPr>
      <dgm:t>
        <a:bodyPr/>
        <a:lstStyle/>
        <a:p>
          <a:r>
            <a:rPr lang="en-US" sz="3600" dirty="0"/>
            <a:t>How sensitive is the application negative impacts of the system changing.</a:t>
          </a:r>
        </a:p>
      </dgm:t>
    </dgm:pt>
    <dgm:pt modelId="{D44C7151-30F2-FD40-8111-D47FCB5BE894}" type="parTrans" cxnId="{D0AB2CF8-8A97-4649-8881-1F8D8548353A}">
      <dgm:prSet/>
      <dgm:spPr/>
      <dgm:t>
        <a:bodyPr/>
        <a:lstStyle/>
        <a:p>
          <a:endParaRPr lang="en-US"/>
        </a:p>
      </dgm:t>
    </dgm:pt>
    <dgm:pt modelId="{6E03A24B-5C46-4E49-9A42-9572532011EE}" type="sibTrans" cxnId="{D0AB2CF8-8A97-4649-8881-1F8D8548353A}">
      <dgm:prSet/>
      <dgm:spPr/>
      <dgm:t>
        <a:bodyPr/>
        <a:lstStyle/>
        <a:p>
          <a:endParaRPr lang="en-US"/>
        </a:p>
      </dgm:t>
    </dgm:pt>
    <dgm:pt modelId="{C2F20859-2FB5-A14F-9694-415D60751368}" type="pres">
      <dgm:prSet presAssocID="{F9EC63D6-974D-E74D-A5A7-34C977808FEC}" presName="theList" presStyleCnt="0">
        <dgm:presLayoutVars>
          <dgm:dir/>
          <dgm:animLvl val="lvl"/>
          <dgm:resizeHandles val="exact"/>
        </dgm:presLayoutVars>
      </dgm:prSet>
      <dgm:spPr/>
    </dgm:pt>
    <dgm:pt modelId="{6D936272-7D29-B245-B4EB-93ECFD505665}" type="pres">
      <dgm:prSet presAssocID="{3DBF2710-8958-3E40-88E9-9CBC34ECFDC3}" presName="compNode" presStyleCnt="0"/>
      <dgm:spPr/>
    </dgm:pt>
    <dgm:pt modelId="{71644A09-D679-9E47-B7EC-D96487314982}" type="pres">
      <dgm:prSet presAssocID="{3DBF2710-8958-3E40-88E9-9CBC34ECFDC3}" presName="aNode" presStyleLbl="bgShp" presStyleIdx="0" presStyleCnt="1" custLinFactNeighborY="315"/>
      <dgm:spPr/>
    </dgm:pt>
    <dgm:pt modelId="{7A5F8515-D007-D84A-B34A-A34013FE7C5E}" type="pres">
      <dgm:prSet presAssocID="{3DBF2710-8958-3E40-88E9-9CBC34ECFDC3}" presName="textNode" presStyleLbl="bgShp" presStyleIdx="0" presStyleCnt="1"/>
      <dgm:spPr/>
    </dgm:pt>
    <dgm:pt modelId="{C53C46BD-E523-9549-800F-899D688252AB}" type="pres">
      <dgm:prSet presAssocID="{3DBF2710-8958-3E40-88E9-9CBC34ECFDC3}" presName="compChildNode" presStyleCnt="0"/>
      <dgm:spPr/>
    </dgm:pt>
    <dgm:pt modelId="{984CE7F6-7563-DC47-8821-CE7B9123AAC7}" type="pres">
      <dgm:prSet presAssocID="{3DBF2710-8958-3E40-88E9-9CBC34ECFDC3}" presName="theInnerList" presStyleCnt="0"/>
      <dgm:spPr/>
    </dgm:pt>
    <dgm:pt modelId="{58B38B4A-BF13-6A49-9746-C4052870D56F}" type="pres">
      <dgm:prSet presAssocID="{C9BFE76A-2E67-654A-8963-BC1C5B8C307E}" presName="childNode" presStyleLbl="node1" presStyleIdx="0" presStyleCnt="1" custScaleX="109290">
        <dgm:presLayoutVars>
          <dgm:bulletEnabled val="1"/>
        </dgm:presLayoutVars>
      </dgm:prSet>
      <dgm:spPr/>
    </dgm:pt>
  </dgm:ptLst>
  <dgm:cxnLst>
    <dgm:cxn modelId="{64A4AF3B-537A-7148-927F-7CDDFE8DCE7C}" type="presOf" srcId="{C9BFE76A-2E67-654A-8963-BC1C5B8C307E}" destId="{58B38B4A-BF13-6A49-9746-C4052870D56F}" srcOrd="0" destOrd="0" presId="urn:microsoft.com/office/officeart/2005/8/layout/lProcess2"/>
    <dgm:cxn modelId="{5849D240-0351-224A-B94C-F2B716FD241B}" type="presOf" srcId="{F9EC63D6-974D-E74D-A5A7-34C977808FEC}" destId="{C2F20859-2FB5-A14F-9694-415D60751368}" srcOrd="0" destOrd="0" presId="urn:microsoft.com/office/officeart/2005/8/layout/lProcess2"/>
    <dgm:cxn modelId="{85763344-0391-4840-9F5D-A224C8603CE9}" type="presOf" srcId="{3DBF2710-8958-3E40-88E9-9CBC34ECFDC3}" destId="{7A5F8515-D007-D84A-B34A-A34013FE7C5E}" srcOrd="1" destOrd="0" presId="urn:microsoft.com/office/officeart/2005/8/layout/lProcess2"/>
    <dgm:cxn modelId="{15BDD763-0EC1-294E-B84B-6636360B76DA}" type="presOf" srcId="{3DBF2710-8958-3E40-88E9-9CBC34ECFDC3}" destId="{71644A09-D679-9E47-B7EC-D96487314982}" srcOrd="0" destOrd="0" presId="urn:microsoft.com/office/officeart/2005/8/layout/lProcess2"/>
    <dgm:cxn modelId="{59416EBC-6E79-9F44-83EC-6E3978702F6B}" srcId="{F9EC63D6-974D-E74D-A5A7-34C977808FEC}" destId="{3DBF2710-8958-3E40-88E9-9CBC34ECFDC3}" srcOrd="0" destOrd="0" parTransId="{E67FB974-C723-E54C-B3DF-79238BBFF091}" sibTransId="{35EEEF95-15EE-2F4D-B10C-24CB9604CD96}"/>
    <dgm:cxn modelId="{D0AB2CF8-8A97-4649-8881-1F8D8548353A}" srcId="{3DBF2710-8958-3E40-88E9-9CBC34ECFDC3}" destId="{C9BFE76A-2E67-654A-8963-BC1C5B8C307E}" srcOrd="0" destOrd="0" parTransId="{D44C7151-30F2-FD40-8111-D47FCB5BE894}" sibTransId="{6E03A24B-5C46-4E49-9A42-9572532011EE}"/>
    <dgm:cxn modelId="{429308F8-FA1B-944F-8833-62F6516EA178}" type="presParOf" srcId="{C2F20859-2FB5-A14F-9694-415D60751368}" destId="{6D936272-7D29-B245-B4EB-93ECFD505665}" srcOrd="0" destOrd="0" presId="urn:microsoft.com/office/officeart/2005/8/layout/lProcess2"/>
    <dgm:cxn modelId="{C68A5F3E-B5B2-9A46-97A4-A7344A35DCBA}" type="presParOf" srcId="{6D936272-7D29-B245-B4EB-93ECFD505665}" destId="{71644A09-D679-9E47-B7EC-D96487314982}" srcOrd="0" destOrd="0" presId="urn:microsoft.com/office/officeart/2005/8/layout/lProcess2"/>
    <dgm:cxn modelId="{92DBCD59-868C-764D-9E7F-83B5F710D2B3}" type="presParOf" srcId="{6D936272-7D29-B245-B4EB-93ECFD505665}" destId="{7A5F8515-D007-D84A-B34A-A34013FE7C5E}" srcOrd="1" destOrd="0" presId="urn:microsoft.com/office/officeart/2005/8/layout/lProcess2"/>
    <dgm:cxn modelId="{C9875B3C-CCA8-6D42-B6AF-67D7D0DEBEAF}" type="presParOf" srcId="{6D936272-7D29-B245-B4EB-93ECFD505665}" destId="{C53C46BD-E523-9549-800F-899D688252AB}" srcOrd="2" destOrd="0" presId="urn:microsoft.com/office/officeart/2005/8/layout/lProcess2"/>
    <dgm:cxn modelId="{DC37531A-0D17-7446-9751-0ADADBA41F39}" type="presParOf" srcId="{C53C46BD-E523-9549-800F-899D688252AB}" destId="{984CE7F6-7563-DC47-8821-CE7B9123AAC7}" srcOrd="0" destOrd="0" presId="urn:microsoft.com/office/officeart/2005/8/layout/lProcess2"/>
    <dgm:cxn modelId="{E9C3803D-F168-5248-8740-63DA679F2650}" type="presParOf" srcId="{984CE7F6-7563-DC47-8821-CE7B9123AAC7}" destId="{58B38B4A-BF13-6A49-9746-C4052870D56F}" srcOrd="0"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F9EC63D6-974D-E74D-A5A7-34C977808FEC}" type="doc">
      <dgm:prSet loTypeId="urn:microsoft.com/office/officeart/2005/8/layout/lProcess2" loCatId="cycle" qsTypeId="urn:microsoft.com/office/officeart/2005/8/quickstyle/simple1" qsCatId="simple" csTypeId="urn:microsoft.com/office/officeart/2005/8/colors/colorful1" csCatId="colorful" phldr="1"/>
      <dgm:spPr/>
      <dgm:t>
        <a:bodyPr/>
        <a:lstStyle/>
        <a:p>
          <a:endParaRPr lang="en-US"/>
        </a:p>
      </dgm:t>
    </dgm:pt>
    <dgm:pt modelId="{3DBF2710-8958-3E40-88E9-9CBC34ECFDC3}">
      <dgm:prSet custT="1"/>
      <dgm:spPr>
        <a:solidFill>
          <a:schemeClr val="accent5">
            <a:lumMod val="20000"/>
            <a:lumOff val="80000"/>
          </a:schemeClr>
        </a:solidFill>
      </dgm:spPr>
      <dgm:t>
        <a:bodyPr/>
        <a:lstStyle/>
        <a:p>
          <a:r>
            <a:rPr lang="en-US" sz="4800" dirty="0"/>
            <a:t>Testability</a:t>
          </a:r>
        </a:p>
      </dgm:t>
    </dgm:pt>
    <dgm:pt modelId="{E67FB974-C723-E54C-B3DF-79238BBFF091}" type="parTrans" cxnId="{59416EBC-6E79-9F44-83EC-6E3978702F6B}">
      <dgm:prSet/>
      <dgm:spPr/>
      <dgm:t>
        <a:bodyPr/>
        <a:lstStyle/>
        <a:p>
          <a:endParaRPr lang="en-US"/>
        </a:p>
      </dgm:t>
    </dgm:pt>
    <dgm:pt modelId="{35EEEF95-15EE-2F4D-B10C-24CB9604CD96}" type="sibTrans" cxnId="{59416EBC-6E79-9F44-83EC-6E3978702F6B}">
      <dgm:prSet/>
      <dgm:spPr/>
      <dgm:t>
        <a:bodyPr/>
        <a:lstStyle/>
        <a:p>
          <a:endParaRPr lang="en-US"/>
        </a:p>
      </dgm:t>
    </dgm:pt>
    <dgm:pt modelId="{C9BFE76A-2E67-654A-8963-BC1C5B8C307E}">
      <dgm:prSet custT="1"/>
      <dgm:spPr>
        <a:solidFill>
          <a:schemeClr val="accent5"/>
        </a:solidFill>
        <a:ln>
          <a:noFill/>
        </a:ln>
      </dgm:spPr>
      <dgm:t>
        <a:bodyPr/>
        <a:lstStyle/>
        <a:p>
          <a:r>
            <a:rPr lang="en-US" sz="3600" dirty="0"/>
            <a:t>How much effort is required to verify/test an application change.</a:t>
          </a:r>
        </a:p>
      </dgm:t>
    </dgm:pt>
    <dgm:pt modelId="{D44C7151-30F2-FD40-8111-D47FCB5BE894}" type="parTrans" cxnId="{D0AB2CF8-8A97-4649-8881-1F8D8548353A}">
      <dgm:prSet/>
      <dgm:spPr/>
      <dgm:t>
        <a:bodyPr/>
        <a:lstStyle/>
        <a:p>
          <a:endParaRPr lang="en-US"/>
        </a:p>
      </dgm:t>
    </dgm:pt>
    <dgm:pt modelId="{6E03A24B-5C46-4E49-9A42-9572532011EE}" type="sibTrans" cxnId="{D0AB2CF8-8A97-4649-8881-1F8D8548353A}">
      <dgm:prSet/>
      <dgm:spPr/>
      <dgm:t>
        <a:bodyPr/>
        <a:lstStyle/>
        <a:p>
          <a:endParaRPr lang="en-US"/>
        </a:p>
      </dgm:t>
    </dgm:pt>
    <dgm:pt modelId="{C2F20859-2FB5-A14F-9694-415D60751368}" type="pres">
      <dgm:prSet presAssocID="{F9EC63D6-974D-E74D-A5A7-34C977808FEC}" presName="theList" presStyleCnt="0">
        <dgm:presLayoutVars>
          <dgm:dir/>
          <dgm:animLvl val="lvl"/>
          <dgm:resizeHandles val="exact"/>
        </dgm:presLayoutVars>
      </dgm:prSet>
      <dgm:spPr/>
    </dgm:pt>
    <dgm:pt modelId="{6D936272-7D29-B245-B4EB-93ECFD505665}" type="pres">
      <dgm:prSet presAssocID="{3DBF2710-8958-3E40-88E9-9CBC34ECFDC3}" presName="compNode" presStyleCnt="0"/>
      <dgm:spPr/>
    </dgm:pt>
    <dgm:pt modelId="{71644A09-D679-9E47-B7EC-D96487314982}" type="pres">
      <dgm:prSet presAssocID="{3DBF2710-8958-3E40-88E9-9CBC34ECFDC3}" presName="aNode" presStyleLbl="bgShp" presStyleIdx="0" presStyleCnt="1" custLinFactNeighborY="315"/>
      <dgm:spPr/>
    </dgm:pt>
    <dgm:pt modelId="{7A5F8515-D007-D84A-B34A-A34013FE7C5E}" type="pres">
      <dgm:prSet presAssocID="{3DBF2710-8958-3E40-88E9-9CBC34ECFDC3}" presName="textNode" presStyleLbl="bgShp" presStyleIdx="0" presStyleCnt="1"/>
      <dgm:spPr/>
    </dgm:pt>
    <dgm:pt modelId="{C53C46BD-E523-9549-800F-899D688252AB}" type="pres">
      <dgm:prSet presAssocID="{3DBF2710-8958-3E40-88E9-9CBC34ECFDC3}" presName="compChildNode" presStyleCnt="0"/>
      <dgm:spPr/>
    </dgm:pt>
    <dgm:pt modelId="{984CE7F6-7563-DC47-8821-CE7B9123AAC7}" type="pres">
      <dgm:prSet presAssocID="{3DBF2710-8958-3E40-88E9-9CBC34ECFDC3}" presName="theInnerList" presStyleCnt="0"/>
      <dgm:spPr/>
    </dgm:pt>
    <dgm:pt modelId="{58B38B4A-BF13-6A49-9746-C4052870D56F}" type="pres">
      <dgm:prSet presAssocID="{C9BFE76A-2E67-654A-8963-BC1C5B8C307E}" presName="childNode" presStyleLbl="node1" presStyleIdx="0" presStyleCnt="1" custScaleX="109290">
        <dgm:presLayoutVars>
          <dgm:bulletEnabled val="1"/>
        </dgm:presLayoutVars>
      </dgm:prSet>
      <dgm:spPr/>
    </dgm:pt>
  </dgm:ptLst>
  <dgm:cxnLst>
    <dgm:cxn modelId="{64A4AF3B-537A-7148-927F-7CDDFE8DCE7C}" type="presOf" srcId="{C9BFE76A-2E67-654A-8963-BC1C5B8C307E}" destId="{58B38B4A-BF13-6A49-9746-C4052870D56F}" srcOrd="0" destOrd="0" presId="urn:microsoft.com/office/officeart/2005/8/layout/lProcess2"/>
    <dgm:cxn modelId="{5849D240-0351-224A-B94C-F2B716FD241B}" type="presOf" srcId="{F9EC63D6-974D-E74D-A5A7-34C977808FEC}" destId="{C2F20859-2FB5-A14F-9694-415D60751368}" srcOrd="0" destOrd="0" presId="urn:microsoft.com/office/officeart/2005/8/layout/lProcess2"/>
    <dgm:cxn modelId="{85763344-0391-4840-9F5D-A224C8603CE9}" type="presOf" srcId="{3DBF2710-8958-3E40-88E9-9CBC34ECFDC3}" destId="{7A5F8515-D007-D84A-B34A-A34013FE7C5E}" srcOrd="1" destOrd="0" presId="urn:microsoft.com/office/officeart/2005/8/layout/lProcess2"/>
    <dgm:cxn modelId="{15BDD763-0EC1-294E-B84B-6636360B76DA}" type="presOf" srcId="{3DBF2710-8958-3E40-88E9-9CBC34ECFDC3}" destId="{71644A09-D679-9E47-B7EC-D96487314982}" srcOrd="0" destOrd="0" presId="urn:microsoft.com/office/officeart/2005/8/layout/lProcess2"/>
    <dgm:cxn modelId="{59416EBC-6E79-9F44-83EC-6E3978702F6B}" srcId="{F9EC63D6-974D-E74D-A5A7-34C977808FEC}" destId="{3DBF2710-8958-3E40-88E9-9CBC34ECFDC3}" srcOrd="0" destOrd="0" parTransId="{E67FB974-C723-E54C-B3DF-79238BBFF091}" sibTransId="{35EEEF95-15EE-2F4D-B10C-24CB9604CD96}"/>
    <dgm:cxn modelId="{D0AB2CF8-8A97-4649-8881-1F8D8548353A}" srcId="{3DBF2710-8958-3E40-88E9-9CBC34ECFDC3}" destId="{C9BFE76A-2E67-654A-8963-BC1C5B8C307E}" srcOrd="0" destOrd="0" parTransId="{D44C7151-30F2-FD40-8111-D47FCB5BE894}" sibTransId="{6E03A24B-5C46-4E49-9A42-9572532011EE}"/>
    <dgm:cxn modelId="{429308F8-FA1B-944F-8833-62F6516EA178}" type="presParOf" srcId="{C2F20859-2FB5-A14F-9694-415D60751368}" destId="{6D936272-7D29-B245-B4EB-93ECFD505665}" srcOrd="0" destOrd="0" presId="urn:microsoft.com/office/officeart/2005/8/layout/lProcess2"/>
    <dgm:cxn modelId="{C68A5F3E-B5B2-9A46-97A4-A7344A35DCBA}" type="presParOf" srcId="{6D936272-7D29-B245-B4EB-93ECFD505665}" destId="{71644A09-D679-9E47-B7EC-D96487314982}" srcOrd="0" destOrd="0" presId="urn:microsoft.com/office/officeart/2005/8/layout/lProcess2"/>
    <dgm:cxn modelId="{92DBCD59-868C-764D-9E7F-83B5F710D2B3}" type="presParOf" srcId="{6D936272-7D29-B245-B4EB-93ECFD505665}" destId="{7A5F8515-D007-D84A-B34A-A34013FE7C5E}" srcOrd="1" destOrd="0" presId="urn:microsoft.com/office/officeart/2005/8/layout/lProcess2"/>
    <dgm:cxn modelId="{C9875B3C-CCA8-6D42-B6AF-67D7D0DEBEAF}" type="presParOf" srcId="{6D936272-7D29-B245-B4EB-93ECFD505665}" destId="{C53C46BD-E523-9549-800F-899D688252AB}" srcOrd="2" destOrd="0" presId="urn:microsoft.com/office/officeart/2005/8/layout/lProcess2"/>
    <dgm:cxn modelId="{DC37531A-0D17-7446-9751-0ADADBA41F39}" type="presParOf" srcId="{C53C46BD-E523-9549-800F-899D688252AB}" destId="{984CE7F6-7563-DC47-8821-CE7B9123AAC7}" srcOrd="0" destOrd="0" presId="urn:microsoft.com/office/officeart/2005/8/layout/lProcess2"/>
    <dgm:cxn modelId="{E9C3803D-F168-5248-8740-63DA679F2650}" type="presParOf" srcId="{984CE7F6-7563-DC47-8821-CE7B9123AAC7}" destId="{58B38B4A-BF13-6A49-9746-C4052870D56F}" srcOrd="0"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F9EC63D6-974D-E74D-A5A7-34C977808FEC}" type="doc">
      <dgm:prSet loTypeId="urn:microsoft.com/office/officeart/2005/8/layout/lProcess2" loCatId="cycle" qsTypeId="urn:microsoft.com/office/officeart/2005/8/quickstyle/simple1" qsCatId="simple" csTypeId="urn:microsoft.com/office/officeart/2005/8/colors/colorful1" csCatId="colorful" phldr="1"/>
      <dgm:spPr/>
      <dgm:t>
        <a:bodyPr/>
        <a:lstStyle/>
        <a:p>
          <a:endParaRPr lang="en-US"/>
        </a:p>
      </dgm:t>
    </dgm:pt>
    <dgm:pt modelId="{3DBF2710-8958-3E40-88E9-9CBC34ECFDC3}">
      <dgm:prSet custT="1"/>
      <dgm:spPr>
        <a:solidFill>
          <a:schemeClr val="accent1">
            <a:lumMod val="20000"/>
            <a:lumOff val="80000"/>
          </a:schemeClr>
        </a:solidFill>
      </dgm:spPr>
      <dgm:t>
        <a:bodyPr/>
        <a:lstStyle/>
        <a:p>
          <a:r>
            <a:rPr lang="en-US" sz="4800" dirty="0"/>
            <a:t>Adaptability</a:t>
          </a:r>
        </a:p>
      </dgm:t>
    </dgm:pt>
    <dgm:pt modelId="{E67FB974-C723-E54C-B3DF-79238BBFF091}" type="parTrans" cxnId="{59416EBC-6E79-9F44-83EC-6E3978702F6B}">
      <dgm:prSet/>
      <dgm:spPr/>
      <dgm:t>
        <a:bodyPr/>
        <a:lstStyle/>
        <a:p>
          <a:endParaRPr lang="en-US"/>
        </a:p>
      </dgm:t>
    </dgm:pt>
    <dgm:pt modelId="{35EEEF95-15EE-2F4D-B10C-24CB9604CD96}" type="sibTrans" cxnId="{59416EBC-6E79-9F44-83EC-6E3978702F6B}">
      <dgm:prSet/>
      <dgm:spPr/>
      <dgm:t>
        <a:bodyPr/>
        <a:lstStyle/>
        <a:p>
          <a:endParaRPr lang="en-US"/>
        </a:p>
      </dgm:t>
    </dgm:pt>
    <dgm:pt modelId="{C9BFE76A-2E67-654A-8963-BC1C5B8C307E}">
      <dgm:prSet custT="1"/>
      <dgm:spPr>
        <a:ln>
          <a:noFill/>
        </a:ln>
      </dgm:spPr>
      <dgm:t>
        <a:bodyPr/>
        <a:lstStyle/>
        <a:p>
          <a:r>
            <a:rPr lang="en-US" sz="3600" dirty="0"/>
            <a:t>How easily can the application change to new specs (hardware) or operating systems (Windows VS. Mac, etc.)</a:t>
          </a:r>
        </a:p>
      </dgm:t>
    </dgm:pt>
    <dgm:pt modelId="{D44C7151-30F2-FD40-8111-D47FCB5BE894}" type="parTrans" cxnId="{D0AB2CF8-8A97-4649-8881-1F8D8548353A}">
      <dgm:prSet/>
      <dgm:spPr/>
      <dgm:t>
        <a:bodyPr/>
        <a:lstStyle/>
        <a:p>
          <a:endParaRPr lang="en-US"/>
        </a:p>
      </dgm:t>
    </dgm:pt>
    <dgm:pt modelId="{6E03A24B-5C46-4E49-9A42-9572532011EE}" type="sibTrans" cxnId="{D0AB2CF8-8A97-4649-8881-1F8D8548353A}">
      <dgm:prSet/>
      <dgm:spPr/>
      <dgm:t>
        <a:bodyPr/>
        <a:lstStyle/>
        <a:p>
          <a:endParaRPr lang="en-US"/>
        </a:p>
      </dgm:t>
    </dgm:pt>
    <dgm:pt modelId="{C2F20859-2FB5-A14F-9694-415D60751368}" type="pres">
      <dgm:prSet presAssocID="{F9EC63D6-974D-E74D-A5A7-34C977808FEC}" presName="theList" presStyleCnt="0">
        <dgm:presLayoutVars>
          <dgm:dir/>
          <dgm:animLvl val="lvl"/>
          <dgm:resizeHandles val="exact"/>
        </dgm:presLayoutVars>
      </dgm:prSet>
      <dgm:spPr/>
    </dgm:pt>
    <dgm:pt modelId="{6D936272-7D29-B245-B4EB-93ECFD505665}" type="pres">
      <dgm:prSet presAssocID="{3DBF2710-8958-3E40-88E9-9CBC34ECFDC3}" presName="compNode" presStyleCnt="0"/>
      <dgm:spPr/>
    </dgm:pt>
    <dgm:pt modelId="{71644A09-D679-9E47-B7EC-D96487314982}" type="pres">
      <dgm:prSet presAssocID="{3DBF2710-8958-3E40-88E9-9CBC34ECFDC3}" presName="aNode" presStyleLbl="bgShp" presStyleIdx="0" presStyleCnt="1" custLinFactNeighborY="315"/>
      <dgm:spPr/>
    </dgm:pt>
    <dgm:pt modelId="{7A5F8515-D007-D84A-B34A-A34013FE7C5E}" type="pres">
      <dgm:prSet presAssocID="{3DBF2710-8958-3E40-88E9-9CBC34ECFDC3}" presName="textNode" presStyleLbl="bgShp" presStyleIdx="0" presStyleCnt="1"/>
      <dgm:spPr/>
    </dgm:pt>
    <dgm:pt modelId="{C53C46BD-E523-9549-800F-899D688252AB}" type="pres">
      <dgm:prSet presAssocID="{3DBF2710-8958-3E40-88E9-9CBC34ECFDC3}" presName="compChildNode" presStyleCnt="0"/>
      <dgm:spPr/>
    </dgm:pt>
    <dgm:pt modelId="{984CE7F6-7563-DC47-8821-CE7B9123AAC7}" type="pres">
      <dgm:prSet presAssocID="{3DBF2710-8958-3E40-88E9-9CBC34ECFDC3}" presName="theInnerList" presStyleCnt="0"/>
      <dgm:spPr/>
    </dgm:pt>
    <dgm:pt modelId="{58B38B4A-BF13-6A49-9746-C4052870D56F}" type="pres">
      <dgm:prSet presAssocID="{C9BFE76A-2E67-654A-8963-BC1C5B8C307E}" presName="childNode" presStyleLbl="node1" presStyleIdx="0" presStyleCnt="1" custScaleX="119215" custScaleY="109413">
        <dgm:presLayoutVars>
          <dgm:bulletEnabled val="1"/>
        </dgm:presLayoutVars>
      </dgm:prSet>
      <dgm:spPr/>
    </dgm:pt>
  </dgm:ptLst>
  <dgm:cxnLst>
    <dgm:cxn modelId="{64A4AF3B-537A-7148-927F-7CDDFE8DCE7C}" type="presOf" srcId="{C9BFE76A-2E67-654A-8963-BC1C5B8C307E}" destId="{58B38B4A-BF13-6A49-9746-C4052870D56F}" srcOrd="0" destOrd="0" presId="urn:microsoft.com/office/officeart/2005/8/layout/lProcess2"/>
    <dgm:cxn modelId="{5849D240-0351-224A-B94C-F2B716FD241B}" type="presOf" srcId="{F9EC63D6-974D-E74D-A5A7-34C977808FEC}" destId="{C2F20859-2FB5-A14F-9694-415D60751368}" srcOrd="0" destOrd="0" presId="urn:microsoft.com/office/officeart/2005/8/layout/lProcess2"/>
    <dgm:cxn modelId="{85763344-0391-4840-9F5D-A224C8603CE9}" type="presOf" srcId="{3DBF2710-8958-3E40-88E9-9CBC34ECFDC3}" destId="{7A5F8515-D007-D84A-B34A-A34013FE7C5E}" srcOrd="1" destOrd="0" presId="urn:microsoft.com/office/officeart/2005/8/layout/lProcess2"/>
    <dgm:cxn modelId="{15BDD763-0EC1-294E-B84B-6636360B76DA}" type="presOf" srcId="{3DBF2710-8958-3E40-88E9-9CBC34ECFDC3}" destId="{71644A09-D679-9E47-B7EC-D96487314982}" srcOrd="0" destOrd="0" presId="urn:microsoft.com/office/officeart/2005/8/layout/lProcess2"/>
    <dgm:cxn modelId="{59416EBC-6E79-9F44-83EC-6E3978702F6B}" srcId="{F9EC63D6-974D-E74D-A5A7-34C977808FEC}" destId="{3DBF2710-8958-3E40-88E9-9CBC34ECFDC3}" srcOrd="0" destOrd="0" parTransId="{E67FB974-C723-E54C-B3DF-79238BBFF091}" sibTransId="{35EEEF95-15EE-2F4D-B10C-24CB9604CD96}"/>
    <dgm:cxn modelId="{D0AB2CF8-8A97-4649-8881-1F8D8548353A}" srcId="{3DBF2710-8958-3E40-88E9-9CBC34ECFDC3}" destId="{C9BFE76A-2E67-654A-8963-BC1C5B8C307E}" srcOrd="0" destOrd="0" parTransId="{D44C7151-30F2-FD40-8111-D47FCB5BE894}" sibTransId="{6E03A24B-5C46-4E49-9A42-9572532011EE}"/>
    <dgm:cxn modelId="{429308F8-FA1B-944F-8833-62F6516EA178}" type="presParOf" srcId="{C2F20859-2FB5-A14F-9694-415D60751368}" destId="{6D936272-7D29-B245-B4EB-93ECFD505665}" srcOrd="0" destOrd="0" presId="urn:microsoft.com/office/officeart/2005/8/layout/lProcess2"/>
    <dgm:cxn modelId="{C68A5F3E-B5B2-9A46-97A4-A7344A35DCBA}" type="presParOf" srcId="{6D936272-7D29-B245-B4EB-93ECFD505665}" destId="{71644A09-D679-9E47-B7EC-D96487314982}" srcOrd="0" destOrd="0" presId="urn:microsoft.com/office/officeart/2005/8/layout/lProcess2"/>
    <dgm:cxn modelId="{92DBCD59-868C-764D-9E7F-83B5F710D2B3}" type="presParOf" srcId="{6D936272-7D29-B245-B4EB-93ECFD505665}" destId="{7A5F8515-D007-D84A-B34A-A34013FE7C5E}" srcOrd="1" destOrd="0" presId="urn:microsoft.com/office/officeart/2005/8/layout/lProcess2"/>
    <dgm:cxn modelId="{C9875B3C-CCA8-6D42-B6AF-67D7D0DEBEAF}" type="presParOf" srcId="{6D936272-7D29-B245-B4EB-93ECFD505665}" destId="{C53C46BD-E523-9549-800F-899D688252AB}" srcOrd="2" destOrd="0" presId="urn:microsoft.com/office/officeart/2005/8/layout/lProcess2"/>
    <dgm:cxn modelId="{DC37531A-0D17-7446-9751-0ADADBA41F39}" type="presParOf" srcId="{C53C46BD-E523-9549-800F-899D688252AB}" destId="{984CE7F6-7563-DC47-8821-CE7B9123AAC7}" srcOrd="0" destOrd="0" presId="urn:microsoft.com/office/officeart/2005/8/layout/lProcess2"/>
    <dgm:cxn modelId="{E9C3803D-F168-5248-8740-63DA679F2650}" type="presParOf" srcId="{984CE7F6-7563-DC47-8821-CE7B9123AAC7}" destId="{58B38B4A-BF13-6A49-9746-C4052870D56F}" srcOrd="0"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F9EC63D6-974D-E74D-A5A7-34C977808FEC}" type="doc">
      <dgm:prSet loTypeId="urn:microsoft.com/office/officeart/2005/8/layout/lProcess2" loCatId="cycle" qsTypeId="urn:microsoft.com/office/officeart/2005/8/quickstyle/simple1" qsCatId="simple" csTypeId="urn:microsoft.com/office/officeart/2005/8/colors/colorful1" csCatId="colorful" phldr="1"/>
      <dgm:spPr/>
      <dgm:t>
        <a:bodyPr/>
        <a:lstStyle/>
        <a:p>
          <a:endParaRPr lang="en-US"/>
        </a:p>
      </dgm:t>
    </dgm:pt>
    <dgm:pt modelId="{3DBF2710-8958-3E40-88E9-9CBC34ECFDC3}">
      <dgm:prSet custT="1"/>
      <dgm:spPr>
        <a:solidFill>
          <a:schemeClr val="accent3">
            <a:lumMod val="20000"/>
            <a:lumOff val="80000"/>
          </a:schemeClr>
        </a:solidFill>
      </dgm:spPr>
      <dgm:t>
        <a:bodyPr/>
        <a:lstStyle/>
        <a:p>
          <a:r>
            <a:rPr lang="en-US" sz="4800" dirty="0"/>
            <a:t>Installability</a:t>
          </a:r>
        </a:p>
      </dgm:t>
    </dgm:pt>
    <dgm:pt modelId="{E67FB974-C723-E54C-B3DF-79238BBFF091}" type="parTrans" cxnId="{59416EBC-6E79-9F44-83EC-6E3978702F6B}">
      <dgm:prSet/>
      <dgm:spPr/>
      <dgm:t>
        <a:bodyPr/>
        <a:lstStyle/>
        <a:p>
          <a:endParaRPr lang="en-US"/>
        </a:p>
      </dgm:t>
    </dgm:pt>
    <dgm:pt modelId="{35EEEF95-15EE-2F4D-B10C-24CB9604CD96}" type="sibTrans" cxnId="{59416EBC-6E79-9F44-83EC-6E3978702F6B}">
      <dgm:prSet/>
      <dgm:spPr/>
      <dgm:t>
        <a:bodyPr/>
        <a:lstStyle/>
        <a:p>
          <a:endParaRPr lang="en-US"/>
        </a:p>
      </dgm:t>
    </dgm:pt>
    <dgm:pt modelId="{C9BFE76A-2E67-654A-8963-BC1C5B8C307E}">
      <dgm:prSet custT="1"/>
      <dgm:spPr>
        <a:solidFill>
          <a:schemeClr val="accent3"/>
        </a:solidFill>
        <a:ln>
          <a:noFill/>
        </a:ln>
      </dgm:spPr>
      <dgm:t>
        <a:bodyPr/>
        <a:lstStyle/>
        <a:p>
          <a:r>
            <a:rPr lang="en-US" sz="3600" dirty="0"/>
            <a:t>How much effort does it take to install the application.</a:t>
          </a:r>
        </a:p>
      </dgm:t>
    </dgm:pt>
    <dgm:pt modelId="{D44C7151-30F2-FD40-8111-D47FCB5BE894}" type="parTrans" cxnId="{D0AB2CF8-8A97-4649-8881-1F8D8548353A}">
      <dgm:prSet/>
      <dgm:spPr/>
      <dgm:t>
        <a:bodyPr/>
        <a:lstStyle/>
        <a:p>
          <a:endParaRPr lang="en-US"/>
        </a:p>
      </dgm:t>
    </dgm:pt>
    <dgm:pt modelId="{6E03A24B-5C46-4E49-9A42-9572532011EE}" type="sibTrans" cxnId="{D0AB2CF8-8A97-4649-8881-1F8D8548353A}">
      <dgm:prSet/>
      <dgm:spPr/>
      <dgm:t>
        <a:bodyPr/>
        <a:lstStyle/>
        <a:p>
          <a:endParaRPr lang="en-US"/>
        </a:p>
      </dgm:t>
    </dgm:pt>
    <dgm:pt modelId="{C2F20859-2FB5-A14F-9694-415D60751368}" type="pres">
      <dgm:prSet presAssocID="{F9EC63D6-974D-E74D-A5A7-34C977808FEC}" presName="theList" presStyleCnt="0">
        <dgm:presLayoutVars>
          <dgm:dir/>
          <dgm:animLvl val="lvl"/>
          <dgm:resizeHandles val="exact"/>
        </dgm:presLayoutVars>
      </dgm:prSet>
      <dgm:spPr/>
    </dgm:pt>
    <dgm:pt modelId="{6D936272-7D29-B245-B4EB-93ECFD505665}" type="pres">
      <dgm:prSet presAssocID="{3DBF2710-8958-3E40-88E9-9CBC34ECFDC3}" presName="compNode" presStyleCnt="0"/>
      <dgm:spPr/>
    </dgm:pt>
    <dgm:pt modelId="{71644A09-D679-9E47-B7EC-D96487314982}" type="pres">
      <dgm:prSet presAssocID="{3DBF2710-8958-3E40-88E9-9CBC34ECFDC3}" presName="aNode" presStyleLbl="bgShp" presStyleIdx="0" presStyleCnt="1" custLinFactNeighborY="315"/>
      <dgm:spPr/>
    </dgm:pt>
    <dgm:pt modelId="{7A5F8515-D007-D84A-B34A-A34013FE7C5E}" type="pres">
      <dgm:prSet presAssocID="{3DBF2710-8958-3E40-88E9-9CBC34ECFDC3}" presName="textNode" presStyleLbl="bgShp" presStyleIdx="0" presStyleCnt="1"/>
      <dgm:spPr/>
    </dgm:pt>
    <dgm:pt modelId="{C53C46BD-E523-9549-800F-899D688252AB}" type="pres">
      <dgm:prSet presAssocID="{3DBF2710-8958-3E40-88E9-9CBC34ECFDC3}" presName="compChildNode" presStyleCnt="0"/>
      <dgm:spPr/>
    </dgm:pt>
    <dgm:pt modelId="{984CE7F6-7563-DC47-8821-CE7B9123AAC7}" type="pres">
      <dgm:prSet presAssocID="{3DBF2710-8958-3E40-88E9-9CBC34ECFDC3}" presName="theInnerList" presStyleCnt="0"/>
      <dgm:spPr/>
    </dgm:pt>
    <dgm:pt modelId="{58B38B4A-BF13-6A49-9746-C4052870D56F}" type="pres">
      <dgm:prSet presAssocID="{C9BFE76A-2E67-654A-8963-BC1C5B8C307E}" presName="childNode" presStyleLbl="node1" presStyleIdx="0" presStyleCnt="1" custScaleX="109290">
        <dgm:presLayoutVars>
          <dgm:bulletEnabled val="1"/>
        </dgm:presLayoutVars>
      </dgm:prSet>
      <dgm:spPr/>
    </dgm:pt>
  </dgm:ptLst>
  <dgm:cxnLst>
    <dgm:cxn modelId="{64A4AF3B-537A-7148-927F-7CDDFE8DCE7C}" type="presOf" srcId="{C9BFE76A-2E67-654A-8963-BC1C5B8C307E}" destId="{58B38B4A-BF13-6A49-9746-C4052870D56F}" srcOrd="0" destOrd="0" presId="urn:microsoft.com/office/officeart/2005/8/layout/lProcess2"/>
    <dgm:cxn modelId="{5849D240-0351-224A-B94C-F2B716FD241B}" type="presOf" srcId="{F9EC63D6-974D-E74D-A5A7-34C977808FEC}" destId="{C2F20859-2FB5-A14F-9694-415D60751368}" srcOrd="0" destOrd="0" presId="urn:microsoft.com/office/officeart/2005/8/layout/lProcess2"/>
    <dgm:cxn modelId="{85763344-0391-4840-9F5D-A224C8603CE9}" type="presOf" srcId="{3DBF2710-8958-3E40-88E9-9CBC34ECFDC3}" destId="{7A5F8515-D007-D84A-B34A-A34013FE7C5E}" srcOrd="1" destOrd="0" presId="urn:microsoft.com/office/officeart/2005/8/layout/lProcess2"/>
    <dgm:cxn modelId="{15BDD763-0EC1-294E-B84B-6636360B76DA}" type="presOf" srcId="{3DBF2710-8958-3E40-88E9-9CBC34ECFDC3}" destId="{71644A09-D679-9E47-B7EC-D96487314982}" srcOrd="0" destOrd="0" presId="urn:microsoft.com/office/officeart/2005/8/layout/lProcess2"/>
    <dgm:cxn modelId="{59416EBC-6E79-9F44-83EC-6E3978702F6B}" srcId="{F9EC63D6-974D-E74D-A5A7-34C977808FEC}" destId="{3DBF2710-8958-3E40-88E9-9CBC34ECFDC3}" srcOrd="0" destOrd="0" parTransId="{E67FB974-C723-E54C-B3DF-79238BBFF091}" sibTransId="{35EEEF95-15EE-2F4D-B10C-24CB9604CD96}"/>
    <dgm:cxn modelId="{D0AB2CF8-8A97-4649-8881-1F8D8548353A}" srcId="{3DBF2710-8958-3E40-88E9-9CBC34ECFDC3}" destId="{C9BFE76A-2E67-654A-8963-BC1C5B8C307E}" srcOrd="0" destOrd="0" parTransId="{D44C7151-30F2-FD40-8111-D47FCB5BE894}" sibTransId="{6E03A24B-5C46-4E49-9A42-9572532011EE}"/>
    <dgm:cxn modelId="{429308F8-FA1B-944F-8833-62F6516EA178}" type="presParOf" srcId="{C2F20859-2FB5-A14F-9694-415D60751368}" destId="{6D936272-7D29-B245-B4EB-93ECFD505665}" srcOrd="0" destOrd="0" presId="urn:microsoft.com/office/officeart/2005/8/layout/lProcess2"/>
    <dgm:cxn modelId="{C68A5F3E-B5B2-9A46-97A4-A7344A35DCBA}" type="presParOf" srcId="{6D936272-7D29-B245-B4EB-93ECFD505665}" destId="{71644A09-D679-9E47-B7EC-D96487314982}" srcOrd="0" destOrd="0" presId="urn:microsoft.com/office/officeart/2005/8/layout/lProcess2"/>
    <dgm:cxn modelId="{92DBCD59-868C-764D-9E7F-83B5F710D2B3}" type="presParOf" srcId="{6D936272-7D29-B245-B4EB-93ECFD505665}" destId="{7A5F8515-D007-D84A-B34A-A34013FE7C5E}" srcOrd="1" destOrd="0" presId="urn:microsoft.com/office/officeart/2005/8/layout/lProcess2"/>
    <dgm:cxn modelId="{C9875B3C-CCA8-6D42-B6AF-67D7D0DEBEAF}" type="presParOf" srcId="{6D936272-7D29-B245-B4EB-93ECFD505665}" destId="{C53C46BD-E523-9549-800F-899D688252AB}" srcOrd="2" destOrd="0" presId="urn:microsoft.com/office/officeart/2005/8/layout/lProcess2"/>
    <dgm:cxn modelId="{DC37531A-0D17-7446-9751-0ADADBA41F39}" type="presParOf" srcId="{C53C46BD-E523-9549-800F-899D688252AB}" destId="{984CE7F6-7563-DC47-8821-CE7B9123AAC7}" srcOrd="0" destOrd="0" presId="urn:microsoft.com/office/officeart/2005/8/layout/lProcess2"/>
    <dgm:cxn modelId="{E9C3803D-F168-5248-8740-63DA679F2650}" type="presParOf" srcId="{984CE7F6-7563-DC47-8821-CE7B9123AAC7}" destId="{58B38B4A-BF13-6A49-9746-C4052870D56F}" srcOrd="0"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F9EC63D6-974D-E74D-A5A7-34C977808FEC}" type="doc">
      <dgm:prSet loTypeId="urn:microsoft.com/office/officeart/2005/8/layout/lProcess2" loCatId="cycle" qsTypeId="urn:microsoft.com/office/officeart/2005/8/quickstyle/simple1" qsCatId="simple" csTypeId="urn:microsoft.com/office/officeart/2005/8/colors/colorful1" csCatId="colorful" phldr="1"/>
      <dgm:spPr/>
      <dgm:t>
        <a:bodyPr/>
        <a:lstStyle/>
        <a:p>
          <a:endParaRPr lang="en-US"/>
        </a:p>
      </dgm:t>
    </dgm:pt>
    <dgm:pt modelId="{3DBF2710-8958-3E40-88E9-9CBC34ECFDC3}">
      <dgm:prSet custT="1"/>
      <dgm:spPr>
        <a:solidFill>
          <a:schemeClr val="accent4">
            <a:lumMod val="20000"/>
            <a:lumOff val="80000"/>
          </a:schemeClr>
        </a:solidFill>
      </dgm:spPr>
      <dgm:t>
        <a:bodyPr/>
        <a:lstStyle/>
        <a:p>
          <a:r>
            <a:rPr lang="en-US" sz="4800" dirty="0"/>
            <a:t>Coexistence</a:t>
          </a:r>
        </a:p>
      </dgm:t>
    </dgm:pt>
    <dgm:pt modelId="{E67FB974-C723-E54C-B3DF-79238BBFF091}" type="parTrans" cxnId="{59416EBC-6E79-9F44-83EC-6E3978702F6B}">
      <dgm:prSet/>
      <dgm:spPr/>
      <dgm:t>
        <a:bodyPr/>
        <a:lstStyle/>
        <a:p>
          <a:endParaRPr lang="en-US"/>
        </a:p>
      </dgm:t>
    </dgm:pt>
    <dgm:pt modelId="{35EEEF95-15EE-2F4D-B10C-24CB9604CD96}" type="sibTrans" cxnId="{59416EBC-6E79-9F44-83EC-6E3978702F6B}">
      <dgm:prSet/>
      <dgm:spPr/>
      <dgm:t>
        <a:bodyPr/>
        <a:lstStyle/>
        <a:p>
          <a:endParaRPr lang="en-US"/>
        </a:p>
      </dgm:t>
    </dgm:pt>
    <dgm:pt modelId="{C9BFE76A-2E67-654A-8963-BC1C5B8C307E}">
      <dgm:prSet custT="1"/>
      <dgm:spPr>
        <a:solidFill>
          <a:schemeClr val="accent4"/>
        </a:solidFill>
        <a:ln>
          <a:noFill/>
        </a:ln>
      </dgm:spPr>
      <dgm:t>
        <a:bodyPr/>
        <a:lstStyle/>
        <a:p>
          <a:r>
            <a:rPr lang="en-US" sz="3600" dirty="0"/>
            <a:t>How well does the application work along side other software in the same environment.</a:t>
          </a:r>
        </a:p>
      </dgm:t>
    </dgm:pt>
    <dgm:pt modelId="{D44C7151-30F2-FD40-8111-D47FCB5BE894}" type="parTrans" cxnId="{D0AB2CF8-8A97-4649-8881-1F8D8548353A}">
      <dgm:prSet/>
      <dgm:spPr/>
      <dgm:t>
        <a:bodyPr/>
        <a:lstStyle/>
        <a:p>
          <a:endParaRPr lang="en-US"/>
        </a:p>
      </dgm:t>
    </dgm:pt>
    <dgm:pt modelId="{6E03A24B-5C46-4E49-9A42-9572532011EE}" type="sibTrans" cxnId="{D0AB2CF8-8A97-4649-8881-1F8D8548353A}">
      <dgm:prSet/>
      <dgm:spPr/>
      <dgm:t>
        <a:bodyPr/>
        <a:lstStyle/>
        <a:p>
          <a:endParaRPr lang="en-US"/>
        </a:p>
      </dgm:t>
    </dgm:pt>
    <dgm:pt modelId="{C2F20859-2FB5-A14F-9694-415D60751368}" type="pres">
      <dgm:prSet presAssocID="{F9EC63D6-974D-E74D-A5A7-34C977808FEC}" presName="theList" presStyleCnt="0">
        <dgm:presLayoutVars>
          <dgm:dir/>
          <dgm:animLvl val="lvl"/>
          <dgm:resizeHandles val="exact"/>
        </dgm:presLayoutVars>
      </dgm:prSet>
      <dgm:spPr/>
    </dgm:pt>
    <dgm:pt modelId="{6D936272-7D29-B245-B4EB-93ECFD505665}" type="pres">
      <dgm:prSet presAssocID="{3DBF2710-8958-3E40-88E9-9CBC34ECFDC3}" presName="compNode" presStyleCnt="0"/>
      <dgm:spPr/>
    </dgm:pt>
    <dgm:pt modelId="{71644A09-D679-9E47-B7EC-D96487314982}" type="pres">
      <dgm:prSet presAssocID="{3DBF2710-8958-3E40-88E9-9CBC34ECFDC3}" presName="aNode" presStyleLbl="bgShp" presStyleIdx="0" presStyleCnt="1" custLinFactNeighborY="315"/>
      <dgm:spPr/>
    </dgm:pt>
    <dgm:pt modelId="{7A5F8515-D007-D84A-B34A-A34013FE7C5E}" type="pres">
      <dgm:prSet presAssocID="{3DBF2710-8958-3E40-88E9-9CBC34ECFDC3}" presName="textNode" presStyleLbl="bgShp" presStyleIdx="0" presStyleCnt="1"/>
      <dgm:spPr/>
    </dgm:pt>
    <dgm:pt modelId="{C53C46BD-E523-9549-800F-899D688252AB}" type="pres">
      <dgm:prSet presAssocID="{3DBF2710-8958-3E40-88E9-9CBC34ECFDC3}" presName="compChildNode" presStyleCnt="0"/>
      <dgm:spPr/>
    </dgm:pt>
    <dgm:pt modelId="{984CE7F6-7563-DC47-8821-CE7B9123AAC7}" type="pres">
      <dgm:prSet presAssocID="{3DBF2710-8958-3E40-88E9-9CBC34ECFDC3}" presName="theInnerList" presStyleCnt="0"/>
      <dgm:spPr/>
    </dgm:pt>
    <dgm:pt modelId="{58B38B4A-BF13-6A49-9746-C4052870D56F}" type="pres">
      <dgm:prSet presAssocID="{C9BFE76A-2E67-654A-8963-BC1C5B8C307E}" presName="childNode" presStyleLbl="node1" presStyleIdx="0" presStyleCnt="1" custScaleX="109290">
        <dgm:presLayoutVars>
          <dgm:bulletEnabled val="1"/>
        </dgm:presLayoutVars>
      </dgm:prSet>
      <dgm:spPr/>
    </dgm:pt>
  </dgm:ptLst>
  <dgm:cxnLst>
    <dgm:cxn modelId="{64A4AF3B-537A-7148-927F-7CDDFE8DCE7C}" type="presOf" srcId="{C9BFE76A-2E67-654A-8963-BC1C5B8C307E}" destId="{58B38B4A-BF13-6A49-9746-C4052870D56F}" srcOrd="0" destOrd="0" presId="urn:microsoft.com/office/officeart/2005/8/layout/lProcess2"/>
    <dgm:cxn modelId="{5849D240-0351-224A-B94C-F2B716FD241B}" type="presOf" srcId="{F9EC63D6-974D-E74D-A5A7-34C977808FEC}" destId="{C2F20859-2FB5-A14F-9694-415D60751368}" srcOrd="0" destOrd="0" presId="urn:microsoft.com/office/officeart/2005/8/layout/lProcess2"/>
    <dgm:cxn modelId="{85763344-0391-4840-9F5D-A224C8603CE9}" type="presOf" srcId="{3DBF2710-8958-3E40-88E9-9CBC34ECFDC3}" destId="{7A5F8515-D007-D84A-B34A-A34013FE7C5E}" srcOrd="1" destOrd="0" presId="urn:microsoft.com/office/officeart/2005/8/layout/lProcess2"/>
    <dgm:cxn modelId="{15BDD763-0EC1-294E-B84B-6636360B76DA}" type="presOf" srcId="{3DBF2710-8958-3E40-88E9-9CBC34ECFDC3}" destId="{71644A09-D679-9E47-B7EC-D96487314982}" srcOrd="0" destOrd="0" presId="urn:microsoft.com/office/officeart/2005/8/layout/lProcess2"/>
    <dgm:cxn modelId="{59416EBC-6E79-9F44-83EC-6E3978702F6B}" srcId="{F9EC63D6-974D-E74D-A5A7-34C977808FEC}" destId="{3DBF2710-8958-3E40-88E9-9CBC34ECFDC3}" srcOrd="0" destOrd="0" parTransId="{E67FB974-C723-E54C-B3DF-79238BBFF091}" sibTransId="{35EEEF95-15EE-2F4D-B10C-24CB9604CD96}"/>
    <dgm:cxn modelId="{D0AB2CF8-8A97-4649-8881-1F8D8548353A}" srcId="{3DBF2710-8958-3E40-88E9-9CBC34ECFDC3}" destId="{C9BFE76A-2E67-654A-8963-BC1C5B8C307E}" srcOrd="0" destOrd="0" parTransId="{D44C7151-30F2-FD40-8111-D47FCB5BE894}" sibTransId="{6E03A24B-5C46-4E49-9A42-9572532011EE}"/>
    <dgm:cxn modelId="{429308F8-FA1B-944F-8833-62F6516EA178}" type="presParOf" srcId="{C2F20859-2FB5-A14F-9694-415D60751368}" destId="{6D936272-7D29-B245-B4EB-93ECFD505665}" srcOrd="0" destOrd="0" presId="urn:microsoft.com/office/officeart/2005/8/layout/lProcess2"/>
    <dgm:cxn modelId="{C68A5F3E-B5B2-9A46-97A4-A7344A35DCBA}" type="presParOf" srcId="{6D936272-7D29-B245-B4EB-93ECFD505665}" destId="{71644A09-D679-9E47-B7EC-D96487314982}" srcOrd="0" destOrd="0" presId="urn:microsoft.com/office/officeart/2005/8/layout/lProcess2"/>
    <dgm:cxn modelId="{92DBCD59-868C-764D-9E7F-83B5F710D2B3}" type="presParOf" srcId="{6D936272-7D29-B245-B4EB-93ECFD505665}" destId="{7A5F8515-D007-D84A-B34A-A34013FE7C5E}" srcOrd="1" destOrd="0" presId="urn:microsoft.com/office/officeart/2005/8/layout/lProcess2"/>
    <dgm:cxn modelId="{C9875B3C-CCA8-6D42-B6AF-67D7D0DEBEAF}" type="presParOf" srcId="{6D936272-7D29-B245-B4EB-93ECFD505665}" destId="{C53C46BD-E523-9549-800F-899D688252AB}" srcOrd="2" destOrd="0" presId="urn:microsoft.com/office/officeart/2005/8/layout/lProcess2"/>
    <dgm:cxn modelId="{DC37531A-0D17-7446-9751-0ADADBA41F39}" type="presParOf" srcId="{C53C46BD-E523-9549-800F-899D688252AB}" destId="{984CE7F6-7563-DC47-8821-CE7B9123AAC7}" srcOrd="0" destOrd="0" presId="urn:microsoft.com/office/officeart/2005/8/layout/lProcess2"/>
    <dgm:cxn modelId="{E9C3803D-F168-5248-8740-63DA679F2650}" type="presParOf" srcId="{984CE7F6-7563-DC47-8821-CE7B9123AAC7}" destId="{58B38B4A-BF13-6A49-9746-C4052870D56F}" srcOrd="0"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F9EC63D6-974D-E74D-A5A7-34C977808FEC}" type="doc">
      <dgm:prSet loTypeId="urn:microsoft.com/office/officeart/2005/8/layout/lProcess2" loCatId="cycle" qsTypeId="urn:microsoft.com/office/officeart/2005/8/quickstyle/simple1" qsCatId="simple" csTypeId="urn:microsoft.com/office/officeart/2005/8/colors/colorful1" csCatId="colorful" phldr="1"/>
      <dgm:spPr/>
      <dgm:t>
        <a:bodyPr/>
        <a:lstStyle/>
        <a:p>
          <a:endParaRPr lang="en-US"/>
        </a:p>
      </dgm:t>
    </dgm:pt>
    <dgm:pt modelId="{3DBF2710-8958-3E40-88E9-9CBC34ECFDC3}">
      <dgm:prSet custT="1"/>
      <dgm:spPr>
        <a:solidFill>
          <a:schemeClr val="accent5">
            <a:lumMod val="20000"/>
            <a:lumOff val="80000"/>
          </a:schemeClr>
        </a:solidFill>
      </dgm:spPr>
      <dgm:t>
        <a:bodyPr/>
        <a:lstStyle/>
        <a:p>
          <a:r>
            <a:rPr lang="en-US" sz="4800" dirty="0"/>
            <a:t>Replaceability</a:t>
          </a:r>
        </a:p>
      </dgm:t>
    </dgm:pt>
    <dgm:pt modelId="{E67FB974-C723-E54C-B3DF-79238BBFF091}" type="parTrans" cxnId="{59416EBC-6E79-9F44-83EC-6E3978702F6B}">
      <dgm:prSet/>
      <dgm:spPr/>
      <dgm:t>
        <a:bodyPr/>
        <a:lstStyle/>
        <a:p>
          <a:endParaRPr lang="en-US"/>
        </a:p>
      </dgm:t>
    </dgm:pt>
    <dgm:pt modelId="{35EEEF95-15EE-2F4D-B10C-24CB9604CD96}" type="sibTrans" cxnId="{59416EBC-6E79-9F44-83EC-6E3978702F6B}">
      <dgm:prSet/>
      <dgm:spPr/>
      <dgm:t>
        <a:bodyPr/>
        <a:lstStyle/>
        <a:p>
          <a:endParaRPr lang="en-US"/>
        </a:p>
      </dgm:t>
    </dgm:pt>
    <dgm:pt modelId="{C9BFE76A-2E67-654A-8963-BC1C5B8C307E}">
      <dgm:prSet custT="1"/>
      <dgm:spPr>
        <a:solidFill>
          <a:schemeClr val="accent5"/>
        </a:solidFill>
        <a:ln>
          <a:noFill/>
        </a:ln>
      </dgm:spPr>
      <dgm:t>
        <a:bodyPr/>
        <a:lstStyle/>
        <a:p>
          <a:r>
            <a:rPr lang="en-US" sz="3600" dirty="0"/>
            <a:t>The ability to exchange different components of the application within specific environments.</a:t>
          </a:r>
        </a:p>
      </dgm:t>
    </dgm:pt>
    <dgm:pt modelId="{D44C7151-30F2-FD40-8111-D47FCB5BE894}" type="parTrans" cxnId="{D0AB2CF8-8A97-4649-8881-1F8D8548353A}">
      <dgm:prSet/>
      <dgm:spPr/>
      <dgm:t>
        <a:bodyPr/>
        <a:lstStyle/>
        <a:p>
          <a:endParaRPr lang="en-US"/>
        </a:p>
      </dgm:t>
    </dgm:pt>
    <dgm:pt modelId="{6E03A24B-5C46-4E49-9A42-9572532011EE}" type="sibTrans" cxnId="{D0AB2CF8-8A97-4649-8881-1F8D8548353A}">
      <dgm:prSet/>
      <dgm:spPr/>
      <dgm:t>
        <a:bodyPr/>
        <a:lstStyle/>
        <a:p>
          <a:endParaRPr lang="en-US"/>
        </a:p>
      </dgm:t>
    </dgm:pt>
    <dgm:pt modelId="{C2F20859-2FB5-A14F-9694-415D60751368}" type="pres">
      <dgm:prSet presAssocID="{F9EC63D6-974D-E74D-A5A7-34C977808FEC}" presName="theList" presStyleCnt="0">
        <dgm:presLayoutVars>
          <dgm:dir/>
          <dgm:animLvl val="lvl"/>
          <dgm:resizeHandles val="exact"/>
        </dgm:presLayoutVars>
      </dgm:prSet>
      <dgm:spPr/>
    </dgm:pt>
    <dgm:pt modelId="{6D936272-7D29-B245-B4EB-93ECFD505665}" type="pres">
      <dgm:prSet presAssocID="{3DBF2710-8958-3E40-88E9-9CBC34ECFDC3}" presName="compNode" presStyleCnt="0"/>
      <dgm:spPr/>
    </dgm:pt>
    <dgm:pt modelId="{71644A09-D679-9E47-B7EC-D96487314982}" type="pres">
      <dgm:prSet presAssocID="{3DBF2710-8958-3E40-88E9-9CBC34ECFDC3}" presName="aNode" presStyleLbl="bgShp" presStyleIdx="0" presStyleCnt="1" custLinFactNeighborY="315"/>
      <dgm:spPr/>
    </dgm:pt>
    <dgm:pt modelId="{7A5F8515-D007-D84A-B34A-A34013FE7C5E}" type="pres">
      <dgm:prSet presAssocID="{3DBF2710-8958-3E40-88E9-9CBC34ECFDC3}" presName="textNode" presStyleLbl="bgShp" presStyleIdx="0" presStyleCnt="1"/>
      <dgm:spPr/>
    </dgm:pt>
    <dgm:pt modelId="{C53C46BD-E523-9549-800F-899D688252AB}" type="pres">
      <dgm:prSet presAssocID="{3DBF2710-8958-3E40-88E9-9CBC34ECFDC3}" presName="compChildNode" presStyleCnt="0"/>
      <dgm:spPr/>
    </dgm:pt>
    <dgm:pt modelId="{984CE7F6-7563-DC47-8821-CE7B9123AAC7}" type="pres">
      <dgm:prSet presAssocID="{3DBF2710-8958-3E40-88E9-9CBC34ECFDC3}" presName="theInnerList" presStyleCnt="0"/>
      <dgm:spPr/>
    </dgm:pt>
    <dgm:pt modelId="{58B38B4A-BF13-6A49-9746-C4052870D56F}" type="pres">
      <dgm:prSet presAssocID="{C9BFE76A-2E67-654A-8963-BC1C5B8C307E}" presName="childNode" presStyleLbl="node1" presStyleIdx="0" presStyleCnt="1" custScaleX="112090">
        <dgm:presLayoutVars>
          <dgm:bulletEnabled val="1"/>
        </dgm:presLayoutVars>
      </dgm:prSet>
      <dgm:spPr/>
    </dgm:pt>
  </dgm:ptLst>
  <dgm:cxnLst>
    <dgm:cxn modelId="{64A4AF3B-537A-7148-927F-7CDDFE8DCE7C}" type="presOf" srcId="{C9BFE76A-2E67-654A-8963-BC1C5B8C307E}" destId="{58B38B4A-BF13-6A49-9746-C4052870D56F}" srcOrd="0" destOrd="0" presId="urn:microsoft.com/office/officeart/2005/8/layout/lProcess2"/>
    <dgm:cxn modelId="{5849D240-0351-224A-B94C-F2B716FD241B}" type="presOf" srcId="{F9EC63D6-974D-E74D-A5A7-34C977808FEC}" destId="{C2F20859-2FB5-A14F-9694-415D60751368}" srcOrd="0" destOrd="0" presId="urn:microsoft.com/office/officeart/2005/8/layout/lProcess2"/>
    <dgm:cxn modelId="{85763344-0391-4840-9F5D-A224C8603CE9}" type="presOf" srcId="{3DBF2710-8958-3E40-88E9-9CBC34ECFDC3}" destId="{7A5F8515-D007-D84A-B34A-A34013FE7C5E}" srcOrd="1" destOrd="0" presId="urn:microsoft.com/office/officeart/2005/8/layout/lProcess2"/>
    <dgm:cxn modelId="{15BDD763-0EC1-294E-B84B-6636360B76DA}" type="presOf" srcId="{3DBF2710-8958-3E40-88E9-9CBC34ECFDC3}" destId="{71644A09-D679-9E47-B7EC-D96487314982}" srcOrd="0" destOrd="0" presId="urn:microsoft.com/office/officeart/2005/8/layout/lProcess2"/>
    <dgm:cxn modelId="{59416EBC-6E79-9F44-83EC-6E3978702F6B}" srcId="{F9EC63D6-974D-E74D-A5A7-34C977808FEC}" destId="{3DBF2710-8958-3E40-88E9-9CBC34ECFDC3}" srcOrd="0" destOrd="0" parTransId="{E67FB974-C723-E54C-B3DF-79238BBFF091}" sibTransId="{35EEEF95-15EE-2F4D-B10C-24CB9604CD96}"/>
    <dgm:cxn modelId="{D0AB2CF8-8A97-4649-8881-1F8D8548353A}" srcId="{3DBF2710-8958-3E40-88E9-9CBC34ECFDC3}" destId="{C9BFE76A-2E67-654A-8963-BC1C5B8C307E}" srcOrd="0" destOrd="0" parTransId="{D44C7151-30F2-FD40-8111-D47FCB5BE894}" sibTransId="{6E03A24B-5C46-4E49-9A42-9572532011EE}"/>
    <dgm:cxn modelId="{429308F8-FA1B-944F-8833-62F6516EA178}" type="presParOf" srcId="{C2F20859-2FB5-A14F-9694-415D60751368}" destId="{6D936272-7D29-B245-B4EB-93ECFD505665}" srcOrd="0" destOrd="0" presId="urn:microsoft.com/office/officeart/2005/8/layout/lProcess2"/>
    <dgm:cxn modelId="{C68A5F3E-B5B2-9A46-97A4-A7344A35DCBA}" type="presParOf" srcId="{6D936272-7D29-B245-B4EB-93ECFD505665}" destId="{71644A09-D679-9E47-B7EC-D96487314982}" srcOrd="0" destOrd="0" presId="urn:microsoft.com/office/officeart/2005/8/layout/lProcess2"/>
    <dgm:cxn modelId="{92DBCD59-868C-764D-9E7F-83B5F710D2B3}" type="presParOf" srcId="{6D936272-7D29-B245-B4EB-93ECFD505665}" destId="{7A5F8515-D007-D84A-B34A-A34013FE7C5E}" srcOrd="1" destOrd="0" presId="urn:microsoft.com/office/officeart/2005/8/layout/lProcess2"/>
    <dgm:cxn modelId="{C9875B3C-CCA8-6D42-B6AF-67D7D0DEBEAF}" type="presParOf" srcId="{6D936272-7D29-B245-B4EB-93ECFD505665}" destId="{C53C46BD-E523-9549-800F-899D688252AB}" srcOrd="2" destOrd="0" presId="urn:microsoft.com/office/officeart/2005/8/layout/lProcess2"/>
    <dgm:cxn modelId="{DC37531A-0D17-7446-9751-0ADADBA41F39}" type="presParOf" srcId="{C53C46BD-E523-9549-800F-899D688252AB}" destId="{984CE7F6-7563-DC47-8821-CE7B9123AAC7}" srcOrd="0" destOrd="0" presId="urn:microsoft.com/office/officeart/2005/8/layout/lProcess2"/>
    <dgm:cxn modelId="{E9C3803D-F168-5248-8740-63DA679F2650}" type="presParOf" srcId="{984CE7F6-7563-DC47-8821-CE7B9123AAC7}" destId="{58B38B4A-BF13-6A49-9746-C4052870D56F}" srcOrd="0"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7764E6B1-2048-4371-AD64-458976104D54}" type="doc">
      <dgm:prSet loTypeId="urn:microsoft.com/office/officeart/2008/layout/VerticalCurvedList" loCatId="list" qsTypeId="urn:microsoft.com/office/officeart/2005/8/quickstyle/simple1" qsCatId="simple" csTypeId="urn:microsoft.com/office/officeart/2005/8/colors/colorful2" csCatId="colorful"/>
      <dgm:spPr/>
      <dgm:t>
        <a:bodyPr/>
        <a:lstStyle/>
        <a:p>
          <a:endParaRPr lang="en-US"/>
        </a:p>
      </dgm:t>
    </dgm:pt>
    <dgm:pt modelId="{5A5931E6-D038-45D4-AE37-5BC9ADC4F205}">
      <dgm:prSet/>
      <dgm:spPr/>
      <dgm:t>
        <a:bodyPr/>
        <a:lstStyle/>
        <a:p>
          <a:r>
            <a:rPr lang="en-US"/>
            <a:t>Is there a singular characteristic of a good quality application that would be more important than another? (Functionality, Reliability etc.)</a:t>
          </a:r>
        </a:p>
      </dgm:t>
    </dgm:pt>
    <dgm:pt modelId="{F79F2B03-C7EC-4F7E-BAFB-B528F8779EA0}" type="parTrans" cxnId="{FD28CEDF-B1E9-426C-AA11-51DFEC77648F}">
      <dgm:prSet/>
      <dgm:spPr/>
      <dgm:t>
        <a:bodyPr/>
        <a:lstStyle/>
        <a:p>
          <a:endParaRPr lang="en-US"/>
        </a:p>
      </dgm:t>
    </dgm:pt>
    <dgm:pt modelId="{854D135F-BCC8-4CF5-8DB6-D4491E2D34FE}" type="sibTrans" cxnId="{FD28CEDF-B1E9-426C-AA11-51DFEC77648F}">
      <dgm:prSet/>
      <dgm:spPr/>
      <dgm:t>
        <a:bodyPr/>
        <a:lstStyle/>
        <a:p>
          <a:endParaRPr lang="en-US"/>
        </a:p>
      </dgm:t>
    </dgm:pt>
    <dgm:pt modelId="{820164D0-09E8-45D5-8004-6F25F589E8A5}">
      <dgm:prSet/>
      <dgm:spPr/>
      <dgm:t>
        <a:bodyPr/>
        <a:lstStyle/>
        <a:p>
          <a:r>
            <a:rPr lang="en-US"/>
            <a:t>True or False: Testability isn’t a part of a maintainable application.</a:t>
          </a:r>
        </a:p>
      </dgm:t>
    </dgm:pt>
    <dgm:pt modelId="{BA329D2D-6B0A-4C13-94C1-495873B54027}" type="parTrans" cxnId="{18C2B863-3752-4B9A-B6C6-065478AEAC27}">
      <dgm:prSet/>
      <dgm:spPr/>
      <dgm:t>
        <a:bodyPr/>
        <a:lstStyle/>
        <a:p>
          <a:endParaRPr lang="en-US"/>
        </a:p>
      </dgm:t>
    </dgm:pt>
    <dgm:pt modelId="{95641617-E9B8-47E1-B882-396944F119E0}" type="sibTrans" cxnId="{18C2B863-3752-4B9A-B6C6-065478AEAC27}">
      <dgm:prSet/>
      <dgm:spPr/>
      <dgm:t>
        <a:bodyPr/>
        <a:lstStyle/>
        <a:p>
          <a:endParaRPr lang="en-US"/>
        </a:p>
      </dgm:t>
    </dgm:pt>
    <dgm:pt modelId="{3807C9B1-074B-45C7-B046-DB42FD88A9C3}" type="pres">
      <dgm:prSet presAssocID="{7764E6B1-2048-4371-AD64-458976104D54}" presName="Name0" presStyleCnt="0">
        <dgm:presLayoutVars>
          <dgm:chMax val="7"/>
          <dgm:chPref val="7"/>
          <dgm:dir/>
        </dgm:presLayoutVars>
      </dgm:prSet>
      <dgm:spPr/>
    </dgm:pt>
    <dgm:pt modelId="{2A340A1C-250E-41AC-9886-C215B69E09F7}" type="pres">
      <dgm:prSet presAssocID="{7764E6B1-2048-4371-AD64-458976104D54}" presName="Name1" presStyleCnt="0"/>
      <dgm:spPr/>
    </dgm:pt>
    <dgm:pt modelId="{428AFD1E-5C40-439A-B931-EA7401203C1F}" type="pres">
      <dgm:prSet presAssocID="{7764E6B1-2048-4371-AD64-458976104D54}" presName="cycle" presStyleCnt="0"/>
      <dgm:spPr/>
    </dgm:pt>
    <dgm:pt modelId="{CDACD196-4360-4D87-AEB4-0A16EE914E9E}" type="pres">
      <dgm:prSet presAssocID="{7764E6B1-2048-4371-AD64-458976104D54}" presName="srcNode" presStyleLbl="node1" presStyleIdx="0" presStyleCnt="2"/>
      <dgm:spPr/>
    </dgm:pt>
    <dgm:pt modelId="{9206134C-BEED-4464-BAB6-0C32166F53AC}" type="pres">
      <dgm:prSet presAssocID="{7764E6B1-2048-4371-AD64-458976104D54}" presName="conn" presStyleLbl="parChTrans1D2" presStyleIdx="0" presStyleCnt="1"/>
      <dgm:spPr/>
    </dgm:pt>
    <dgm:pt modelId="{98F95DDA-BD72-4DEA-B772-D5626755B932}" type="pres">
      <dgm:prSet presAssocID="{7764E6B1-2048-4371-AD64-458976104D54}" presName="extraNode" presStyleLbl="node1" presStyleIdx="0" presStyleCnt="2"/>
      <dgm:spPr/>
    </dgm:pt>
    <dgm:pt modelId="{4BE2C4C3-B2C1-4068-AC62-FB881501FF57}" type="pres">
      <dgm:prSet presAssocID="{7764E6B1-2048-4371-AD64-458976104D54}" presName="dstNode" presStyleLbl="node1" presStyleIdx="0" presStyleCnt="2"/>
      <dgm:spPr/>
    </dgm:pt>
    <dgm:pt modelId="{8EC3A97B-372B-48E8-B856-2C9ED2226085}" type="pres">
      <dgm:prSet presAssocID="{5A5931E6-D038-45D4-AE37-5BC9ADC4F205}" presName="text_1" presStyleLbl="node1" presStyleIdx="0" presStyleCnt="2">
        <dgm:presLayoutVars>
          <dgm:bulletEnabled val="1"/>
        </dgm:presLayoutVars>
      </dgm:prSet>
      <dgm:spPr/>
    </dgm:pt>
    <dgm:pt modelId="{0AAD29D5-AD79-4980-87DC-F28672D1AECB}" type="pres">
      <dgm:prSet presAssocID="{5A5931E6-D038-45D4-AE37-5BC9ADC4F205}" presName="accent_1" presStyleCnt="0"/>
      <dgm:spPr/>
    </dgm:pt>
    <dgm:pt modelId="{0C41C6AA-1C82-4A19-B19E-016ED0D192E1}" type="pres">
      <dgm:prSet presAssocID="{5A5931E6-D038-45D4-AE37-5BC9ADC4F205}" presName="accentRepeatNode" presStyleLbl="solidFgAcc1" presStyleIdx="0" presStyleCnt="2"/>
      <dgm:spPr/>
    </dgm:pt>
    <dgm:pt modelId="{23339A11-5B70-40AC-BA9F-2DA5393F2E75}" type="pres">
      <dgm:prSet presAssocID="{820164D0-09E8-45D5-8004-6F25F589E8A5}" presName="text_2" presStyleLbl="node1" presStyleIdx="1" presStyleCnt="2">
        <dgm:presLayoutVars>
          <dgm:bulletEnabled val="1"/>
        </dgm:presLayoutVars>
      </dgm:prSet>
      <dgm:spPr/>
    </dgm:pt>
    <dgm:pt modelId="{0090F203-65CE-4A91-9EBA-27BDC8001797}" type="pres">
      <dgm:prSet presAssocID="{820164D0-09E8-45D5-8004-6F25F589E8A5}" presName="accent_2" presStyleCnt="0"/>
      <dgm:spPr/>
    </dgm:pt>
    <dgm:pt modelId="{0AFFB4B5-6C60-40BF-8CEE-B1196F30B472}" type="pres">
      <dgm:prSet presAssocID="{820164D0-09E8-45D5-8004-6F25F589E8A5}" presName="accentRepeatNode" presStyleLbl="solidFgAcc1" presStyleIdx="1" presStyleCnt="2"/>
      <dgm:spPr/>
    </dgm:pt>
  </dgm:ptLst>
  <dgm:cxnLst>
    <dgm:cxn modelId="{C5CD4711-3D9D-47D3-A329-53190A1616E3}" type="presOf" srcId="{854D135F-BCC8-4CF5-8DB6-D4491E2D34FE}" destId="{9206134C-BEED-4464-BAB6-0C32166F53AC}" srcOrd="0" destOrd="0" presId="urn:microsoft.com/office/officeart/2008/layout/VerticalCurvedList"/>
    <dgm:cxn modelId="{F9B13B4D-8EA1-4926-8AF3-ED4FBB8E487D}" type="presOf" srcId="{7764E6B1-2048-4371-AD64-458976104D54}" destId="{3807C9B1-074B-45C7-B046-DB42FD88A9C3}" srcOrd="0" destOrd="0" presId="urn:microsoft.com/office/officeart/2008/layout/VerticalCurvedList"/>
    <dgm:cxn modelId="{18C2B863-3752-4B9A-B6C6-065478AEAC27}" srcId="{7764E6B1-2048-4371-AD64-458976104D54}" destId="{820164D0-09E8-45D5-8004-6F25F589E8A5}" srcOrd="1" destOrd="0" parTransId="{BA329D2D-6B0A-4C13-94C1-495873B54027}" sibTransId="{95641617-E9B8-47E1-B882-396944F119E0}"/>
    <dgm:cxn modelId="{17CB4AA2-3625-4DEC-86C3-3938D571E5F0}" type="presOf" srcId="{5A5931E6-D038-45D4-AE37-5BC9ADC4F205}" destId="{8EC3A97B-372B-48E8-B856-2C9ED2226085}" srcOrd="0" destOrd="0" presId="urn:microsoft.com/office/officeart/2008/layout/VerticalCurvedList"/>
    <dgm:cxn modelId="{FD28CEDF-B1E9-426C-AA11-51DFEC77648F}" srcId="{7764E6B1-2048-4371-AD64-458976104D54}" destId="{5A5931E6-D038-45D4-AE37-5BC9ADC4F205}" srcOrd="0" destOrd="0" parTransId="{F79F2B03-C7EC-4F7E-BAFB-B528F8779EA0}" sibTransId="{854D135F-BCC8-4CF5-8DB6-D4491E2D34FE}"/>
    <dgm:cxn modelId="{10895EFC-E607-41E6-9630-32C58D996C51}" type="presOf" srcId="{820164D0-09E8-45D5-8004-6F25F589E8A5}" destId="{23339A11-5B70-40AC-BA9F-2DA5393F2E75}" srcOrd="0" destOrd="0" presId="urn:microsoft.com/office/officeart/2008/layout/VerticalCurvedList"/>
    <dgm:cxn modelId="{9E5A3821-2743-47F6-B1D8-7755BF2FF280}" type="presParOf" srcId="{3807C9B1-074B-45C7-B046-DB42FD88A9C3}" destId="{2A340A1C-250E-41AC-9886-C215B69E09F7}" srcOrd="0" destOrd="0" presId="urn:microsoft.com/office/officeart/2008/layout/VerticalCurvedList"/>
    <dgm:cxn modelId="{47F76F8E-01DA-4EF9-99B7-E32F1A4C2037}" type="presParOf" srcId="{2A340A1C-250E-41AC-9886-C215B69E09F7}" destId="{428AFD1E-5C40-439A-B931-EA7401203C1F}" srcOrd="0" destOrd="0" presId="urn:microsoft.com/office/officeart/2008/layout/VerticalCurvedList"/>
    <dgm:cxn modelId="{51289518-D582-40BC-9B92-9E546D459888}" type="presParOf" srcId="{428AFD1E-5C40-439A-B931-EA7401203C1F}" destId="{CDACD196-4360-4D87-AEB4-0A16EE914E9E}" srcOrd="0" destOrd="0" presId="urn:microsoft.com/office/officeart/2008/layout/VerticalCurvedList"/>
    <dgm:cxn modelId="{558A8C48-EFDE-4338-913A-34E6AA3A2DF7}" type="presParOf" srcId="{428AFD1E-5C40-439A-B931-EA7401203C1F}" destId="{9206134C-BEED-4464-BAB6-0C32166F53AC}" srcOrd="1" destOrd="0" presId="urn:microsoft.com/office/officeart/2008/layout/VerticalCurvedList"/>
    <dgm:cxn modelId="{B0CE2F1E-314B-428F-833A-E38F6D98BB47}" type="presParOf" srcId="{428AFD1E-5C40-439A-B931-EA7401203C1F}" destId="{98F95DDA-BD72-4DEA-B772-D5626755B932}" srcOrd="2" destOrd="0" presId="urn:microsoft.com/office/officeart/2008/layout/VerticalCurvedList"/>
    <dgm:cxn modelId="{7765F01D-E166-4DB0-9C88-DEC114659E77}" type="presParOf" srcId="{428AFD1E-5C40-439A-B931-EA7401203C1F}" destId="{4BE2C4C3-B2C1-4068-AC62-FB881501FF57}" srcOrd="3" destOrd="0" presId="urn:microsoft.com/office/officeart/2008/layout/VerticalCurvedList"/>
    <dgm:cxn modelId="{344EE463-14C9-4B40-B89A-9FDC41C7AFF4}" type="presParOf" srcId="{2A340A1C-250E-41AC-9886-C215B69E09F7}" destId="{8EC3A97B-372B-48E8-B856-2C9ED2226085}" srcOrd="1" destOrd="0" presId="urn:microsoft.com/office/officeart/2008/layout/VerticalCurvedList"/>
    <dgm:cxn modelId="{1BEF461C-6AE8-4589-B83B-5529437E52D9}" type="presParOf" srcId="{2A340A1C-250E-41AC-9886-C215B69E09F7}" destId="{0AAD29D5-AD79-4980-87DC-F28672D1AECB}" srcOrd="2" destOrd="0" presId="urn:microsoft.com/office/officeart/2008/layout/VerticalCurvedList"/>
    <dgm:cxn modelId="{F4C8DD4D-C487-4E4B-8B52-8B98B675CFC7}" type="presParOf" srcId="{0AAD29D5-AD79-4980-87DC-F28672D1AECB}" destId="{0C41C6AA-1C82-4A19-B19E-016ED0D192E1}" srcOrd="0" destOrd="0" presId="urn:microsoft.com/office/officeart/2008/layout/VerticalCurvedList"/>
    <dgm:cxn modelId="{EE82721F-B6E1-446E-A2CE-342A487C1B8B}" type="presParOf" srcId="{2A340A1C-250E-41AC-9886-C215B69E09F7}" destId="{23339A11-5B70-40AC-BA9F-2DA5393F2E75}" srcOrd="3" destOrd="0" presId="urn:microsoft.com/office/officeart/2008/layout/VerticalCurvedList"/>
    <dgm:cxn modelId="{77CEE405-8297-476B-B4FE-69AA2A9CC6CD}" type="presParOf" srcId="{2A340A1C-250E-41AC-9886-C215B69E09F7}" destId="{0090F203-65CE-4A91-9EBA-27BDC8001797}" srcOrd="4" destOrd="0" presId="urn:microsoft.com/office/officeart/2008/layout/VerticalCurvedList"/>
    <dgm:cxn modelId="{B8E099EB-1BB3-4726-981F-AFBE68D4A1B8}" type="presParOf" srcId="{0090F203-65CE-4A91-9EBA-27BDC8001797}" destId="{0AFFB4B5-6C60-40BF-8CEE-B1196F30B472}"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B0A3F76-696D-4BE0-AB16-26FC080B5C7B}" type="doc">
      <dgm:prSet loTypeId="urn:microsoft.com/office/officeart/2005/8/layout/hierarchy3" loCatId="" qsTypeId="urn:microsoft.com/office/officeart/2005/8/quickstyle/simple1" qsCatId="simple" csTypeId="urn:microsoft.com/office/officeart/2005/8/colors/colorful1" csCatId="colorful" phldr="1"/>
      <dgm:spPr/>
      <dgm:t>
        <a:bodyPr/>
        <a:lstStyle/>
        <a:p>
          <a:endParaRPr lang="en-US"/>
        </a:p>
      </dgm:t>
    </dgm:pt>
    <dgm:pt modelId="{FD196181-DD4A-4E30-890E-D217FA6F304A}">
      <dgm:prSet/>
      <dgm:spPr/>
      <dgm:t>
        <a:bodyPr/>
        <a:lstStyle/>
        <a:p>
          <a:r>
            <a:rPr lang="en-US" dirty="0"/>
            <a:t>Functionality</a:t>
          </a:r>
        </a:p>
      </dgm:t>
    </dgm:pt>
    <dgm:pt modelId="{CA921F2F-9ECE-479C-9DF2-B276A7D52A88}" type="parTrans" cxnId="{33C6C3AD-4638-43C1-A3B0-F469C4568F9D}">
      <dgm:prSet/>
      <dgm:spPr/>
      <dgm:t>
        <a:bodyPr/>
        <a:lstStyle/>
        <a:p>
          <a:endParaRPr lang="en-US"/>
        </a:p>
      </dgm:t>
    </dgm:pt>
    <dgm:pt modelId="{361E37DB-FEAD-49A2-8975-632F0518B769}" type="sibTrans" cxnId="{33C6C3AD-4638-43C1-A3B0-F469C4568F9D}">
      <dgm:prSet/>
      <dgm:spPr/>
      <dgm:t>
        <a:bodyPr/>
        <a:lstStyle/>
        <a:p>
          <a:endParaRPr lang="en-US"/>
        </a:p>
      </dgm:t>
    </dgm:pt>
    <dgm:pt modelId="{0C14C9E4-9E24-4F75-B58D-47A47BA6A48E}">
      <dgm:prSet/>
      <dgm:spPr/>
      <dgm:t>
        <a:bodyPr/>
        <a:lstStyle/>
        <a:p>
          <a:r>
            <a:rPr lang="en-US" dirty="0"/>
            <a:t>Reliability</a:t>
          </a:r>
        </a:p>
      </dgm:t>
    </dgm:pt>
    <dgm:pt modelId="{CEC1EB52-30A0-4C60-9D37-26196A2F4F3B}" type="parTrans" cxnId="{5F115A93-82F1-41CD-9FB9-913E29E26F33}">
      <dgm:prSet/>
      <dgm:spPr/>
      <dgm:t>
        <a:bodyPr/>
        <a:lstStyle/>
        <a:p>
          <a:endParaRPr lang="en-US"/>
        </a:p>
      </dgm:t>
    </dgm:pt>
    <dgm:pt modelId="{E5147B31-6A7E-4F13-BF7F-3E625143BD5E}" type="sibTrans" cxnId="{5F115A93-82F1-41CD-9FB9-913E29E26F33}">
      <dgm:prSet/>
      <dgm:spPr/>
      <dgm:t>
        <a:bodyPr/>
        <a:lstStyle/>
        <a:p>
          <a:endParaRPr lang="en-US"/>
        </a:p>
      </dgm:t>
    </dgm:pt>
    <dgm:pt modelId="{18DD4695-E592-4C1D-A668-6398C7738220}">
      <dgm:prSet/>
      <dgm:spPr/>
      <dgm:t>
        <a:bodyPr/>
        <a:lstStyle/>
        <a:p>
          <a:r>
            <a:rPr lang="en-US" dirty="0"/>
            <a:t>Usability</a:t>
          </a:r>
        </a:p>
      </dgm:t>
    </dgm:pt>
    <dgm:pt modelId="{C2D84668-4053-4DFE-8321-2EF8F4BC8220}" type="parTrans" cxnId="{B1E4D714-9FBA-40BC-A64D-D2A04E48B8A0}">
      <dgm:prSet/>
      <dgm:spPr/>
      <dgm:t>
        <a:bodyPr/>
        <a:lstStyle/>
        <a:p>
          <a:endParaRPr lang="en-US"/>
        </a:p>
      </dgm:t>
    </dgm:pt>
    <dgm:pt modelId="{56219D4E-864B-41F5-9575-4A21DEC6CC7F}" type="sibTrans" cxnId="{B1E4D714-9FBA-40BC-A64D-D2A04E48B8A0}">
      <dgm:prSet/>
      <dgm:spPr/>
      <dgm:t>
        <a:bodyPr/>
        <a:lstStyle/>
        <a:p>
          <a:endParaRPr lang="en-US"/>
        </a:p>
      </dgm:t>
    </dgm:pt>
    <dgm:pt modelId="{27D69CE3-5020-48F7-9E76-1AD84DD0252B}">
      <dgm:prSet/>
      <dgm:spPr/>
      <dgm:t>
        <a:bodyPr/>
        <a:lstStyle/>
        <a:p>
          <a:r>
            <a:rPr lang="en-US" dirty="0"/>
            <a:t>Efficiency</a:t>
          </a:r>
        </a:p>
      </dgm:t>
    </dgm:pt>
    <dgm:pt modelId="{D02C4BAF-BEF0-4E25-B02F-09E6FA046C31}" type="parTrans" cxnId="{DB5F28BF-D34B-438B-9D17-70F9D51B79C9}">
      <dgm:prSet/>
      <dgm:spPr/>
      <dgm:t>
        <a:bodyPr/>
        <a:lstStyle/>
        <a:p>
          <a:endParaRPr lang="en-US"/>
        </a:p>
      </dgm:t>
    </dgm:pt>
    <dgm:pt modelId="{E5CD1DDE-0200-48E8-AB8C-8AA6487C23DF}" type="sibTrans" cxnId="{DB5F28BF-D34B-438B-9D17-70F9D51B79C9}">
      <dgm:prSet/>
      <dgm:spPr/>
      <dgm:t>
        <a:bodyPr/>
        <a:lstStyle/>
        <a:p>
          <a:endParaRPr lang="en-US"/>
        </a:p>
      </dgm:t>
    </dgm:pt>
    <dgm:pt modelId="{4CA076AA-0BBA-4F91-B8DD-E23BD312C988}">
      <dgm:prSet/>
      <dgm:spPr/>
      <dgm:t>
        <a:bodyPr/>
        <a:lstStyle/>
        <a:p>
          <a:r>
            <a:rPr lang="en-US" dirty="0"/>
            <a:t>Maintainability</a:t>
          </a:r>
        </a:p>
      </dgm:t>
    </dgm:pt>
    <dgm:pt modelId="{D1D1B93C-E5BE-400B-8550-D369B08AAC91}" type="parTrans" cxnId="{5FEAEED8-0456-4725-BE14-5F8DC2A9B6F5}">
      <dgm:prSet/>
      <dgm:spPr/>
      <dgm:t>
        <a:bodyPr/>
        <a:lstStyle/>
        <a:p>
          <a:endParaRPr lang="en-US"/>
        </a:p>
      </dgm:t>
    </dgm:pt>
    <dgm:pt modelId="{D782DB14-9A37-4891-AF71-33FD03A34194}" type="sibTrans" cxnId="{5FEAEED8-0456-4725-BE14-5F8DC2A9B6F5}">
      <dgm:prSet/>
      <dgm:spPr/>
      <dgm:t>
        <a:bodyPr/>
        <a:lstStyle/>
        <a:p>
          <a:endParaRPr lang="en-US"/>
        </a:p>
      </dgm:t>
    </dgm:pt>
    <dgm:pt modelId="{7C1C5168-893D-44C7-A8F9-61BFE9C1606C}">
      <dgm:prSet/>
      <dgm:spPr/>
      <dgm:t>
        <a:bodyPr/>
        <a:lstStyle/>
        <a:p>
          <a:r>
            <a:rPr lang="en-US" dirty="0"/>
            <a:t>Portability</a:t>
          </a:r>
        </a:p>
      </dgm:t>
    </dgm:pt>
    <dgm:pt modelId="{6AA80FCE-44E2-4D1E-8256-F9F5BAE4F1F7}" type="parTrans" cxnId="{2BD4AD67-A26C-45AD-8EB1-6EF288D287B3}">
      <dgm:prSet/>
      <dgm:spPr/>
      <dgm:t>
        <a:bodyPr/>
        <a:lstStyle/>
        <a:p>
          <a:endParaRPr lang="en-US"/>
        </a:p>
      </dgm:t>
    </dgm:pt>
    <dgm:pt modelId="{A10A92BF-50DB-4D69-B59E-1A125764DB87}" type="sibTrans" cxnId="{2BD4AD67-A26C-45AD-8EB1-6EF288D287B3}">
      <dgm:prSet/>
      <dgm:spPr/>
      <dgm:t>
        <a:bodyPr/>
        <a:lstStyle/>
        <a:p>
          <a:endParaRPr lang="en-US"/>
        </a:p>
      </dgm:t>
    </dgm:pt>
    <dgm:pt modelId="{D260FF5D-736C-A745-8B9F-91883AA9BDBA}">
      <dgm:prSet/>
      <dgm:spPr/>
      <dgm:t>
        <a:bodyPr/>
        <a:lstStyle/>
        <a:p>
          <a:r>
            <a:rPr lang="en-US" dirty="0"/>
            <a:t>Suitability</a:t>
          </a:r>
        </a:p>
      </dgm:t>
    </dgm:pt>
    <dgm:pt modelId="{EE7F4B83-4F5B-2742-91EB-8AB60B6574B5}" type="parTrans" cxnId="{7DAFDECF-C1A4-B54F-9D28-A356EB9F8A11}">
      <dgm:prSet/>
      <dgm:spPr/>
      <dgm:t>
        <a:bodyPr/>
        <a:lstStyle/>
        <a:p>
          <a:endParaRPr lang="en-US"/>
        </a:p>
      </dgm:t>
    </dgm:pt>
    <dgm:pt modelId="{2FBCF3C0-5037-454C-A79A-1387E0E556CC}" type="sibTrans" cxnId="{7DAFDECF-C1A4-B54F-9D28-A356EB9F8A11}">
      <dgm:prSet/>
      <dgm:spPr/>
      <dgm:t>
        <a:bodyPr/>
        <a:lstStyle/>
        <a:p>
          <a:endParaRPr lang="en-US"/>
        </a:p>
      </dgm:t>
    </dgm:pt>
    <dgm:pt modelId="{8D1D38A1-3B19-DC41-B94C-268EBF5F2247}">
      <dgm:prSet/>
      <dgm:spPr/>
      <dgm:t>
        <a:bodyPr/>
        <a:lstStyle/>
        <a:p>
          <a:r>
            <a:rPr lang="en-US" dirty="0"/>
            <a:t>Interoperability</a:t>
          </a:r>
        </a:p>
      </dgm:t>
    </dgm:pt>
    <dgm:pt modelId="{75E2EA5F-A4C0-E443-8D23-A833667AE29E}" type="parTrans" cxnId="{6BF88CBC-F649-FE45-931D-B5450A073213}">
      <dgm:prSet/>
      <dgm:spPr/>
      <dgm:t>
        <a:bodyPr/>
        <a:lstStyle/>
        <a:p>
          <a:endParaRPr lang="en-US"/>
        </a:p>
      </dgm:t>
    </dgm:pt>
    <dgm:pt modelId="{C8C0D7B8-4EA6-DC44-A5C2-E39A50691DA8}" type="sibTrans" cxnId="{6BF88CBC-F649-FE45-931D-B5450A073213}">
      <dgm:prSet/>
      <dgm:spPr/>
      <dgm:t>
        <a:bodyPr/>
        <a:lstStyle/>
        <a:p>
          <a:endParaRPr lang="en-US"/>
        </a:p>
      </dgm:t>
    </dgm:pt>
    <dgm:pt modelId="{35BE8EA7-0D62-9E4A-BDA1-8DFCDFD38A2E}">
      <dgm:prSet/>
      <dgm:spPr/>
      <dgm:t>
        <a:bodyPr/>
        <a:lstStyle/>
        <a:p>
          <a:r>
            <a:rPr lang="en-US" dirty="0"/>
            <a:t>Security</a:t>
          </a:r>
        </a:p>
      </dgm:t>
    </dgm:pt>
    <dgm:pt modelId="{B1D16C19-BA41-C446-A261-57A5D4559F90}" type="parTrans" cxnId="{0CA9C6A7-C150-B44F-9B3C-C0C6059D2630}">
      <dgm:prSet/>
      <dgm:spPr/>
      <dgm:t>
        <a:bodyPr/>
        <a:lstStyle/>
        <a:p>
          <a:endParaRPr lang="en-US"/>
        </a:p>
      </dgm:t>
    </dgm:pt>
    <dgm:pt modelId="{199CF095-D0A2-294A-AA37-721115786914}" type="sibTrans" cxnId="{0CA9C6A7-C150-B44F-9B3C-C0C6059D2630}">
      <dgm:prSet/>
      <dgm:spPr/>
      <dgm:t>
        <a:bodyPr/>
        <a:lstStyle/>
        <a:p>
          <a:endParaRPr lang="en-US"/>
        </a:p>
      </dgm:t>
    </dgm:pt>
    <dgm:pt modelId="{D3E7CDB8-6817-EE4D-8E66-30247EEDDAF0}">
      <dgm:prSet/>
      <dgm:spPr/>
      <dgm:t>
        <a:bodyPr/>
        <a:lstStyle/>
        <a:p>
          <a:r>
            <a:rPr lang="en-US" dirty="0"/>
            <a:t>Compliance</a:t>
          </a:r>
        </a:p>
      </dgm:t>
    </dgm:pt>
    <dgm:pt modelId="{FCDF1909-9C74-E048-84B8-A59335A9FD72}" type="parTrans" cxnId="{05E09A40-DC2B-964F-8610-3719A6F5BAD0}">
      <dgm:prSet/>
      <dgm:spPr/>
      <dgm:t>
        <a:bodyPr/>
        <a:lstStyle/>
        <a:p>
          <a:endParaRPr lang="en-US"/>
        </a:p>
      </dgm:t>
    </dgm:pt>
    <dgm:pt modelId="{B0FB3F18-63DD-A143-936A-8625A70C321A}" type="sibTrans" cxnId="{05E09A40-DC2B-964F-8610-3719A6F5BAD0}">
      <dgm:prSet/>
      <dgm:spPr/>
      <dgm:t>
        <a:bodyPr/>
        <a:lstStyle/>
        <a:p>
          <a:endParaRPr lang="en-US"/>
        </a:p>
      </dgm:t>
    </dgm:pt>
    <dgm:pt modelId="{9147E11F-497D-6243-BF68-02FE1E4B6EF2}">
      <dgm:prSet/>
      <dgm:spPr/>
      <dgm:t>
        <a:bodyPr/>
        <a:lstStyle/>
        <a:p>
          <a:r>
            <a:rPr lang="en-US" dirty="0"/>
            <a:t>Maturity</a:t>
          </a:r>
        </a:p>
      </dgm:t>
    </dgm:pt>
    <dgm:pt modelId="{B2F9353B-29E1-B947-B85C-92580BB78CBE}" type="parTrans" cxnId="{57A8BD4C-69D1-D249-B8DE-6CAF75A0F6C9}">
      <dgm:prSet/>
      <dgm:spPr/>
      <dgm:t>
        <a:bodyPr/>
        <a:lstStyle/>
        <a:p>
          <a:endParaRPr lang="en-US"/>
        </a:p>
      </dgm:t>
    </dgm:pt>
    <dgm:pt modelId="{B32BDD71-D1E8-D04A-B446-7F217945477D}" type="sibTrans" cxnId="{57A8BD4C-69D1-D249-B8DE-6CAF75A0F6C9}">
      <dgm:prSet/>
      <dgm:spPr/>
      <dgm:t>
        <a:bodyPr/>
        <a:lstStyle/>
        <a:p>
          <a:endParaRPr lang="en-US"/>
        </a:p>
      </dgm:t>
    </dgm:pt>
    <dgm:pt modelId="{21EA51A6-6D6A-0845-8D43-59871E5F6289}">
      <dgm:prSet/>
      <dgm:spPr/>
      <dgm:t>
        <a:bodyPr/>
        <a:lstStyle/>
        <a:p>
          <a:r>
            <a:rPr lang="en-US" dirty="0"/>
            <a:t>Fault Tolerance</a:t>
          </a:r>
        </a:p>
      </dgm:t>
    </dgm:pt>
    <dgm:pt modelId="{DAD63C58-D3F4-5346-BFE9-785000A5AC1C}" type="parTrans" cxnId="{81C269BD-5E5F-EB4A-A0B7-83AEED550FB4}">
      <dgm:prSet/>
      <dgm:spPr/>
      <dgm:t>
        <a:bodyPr/>
        <a:lstStyle/>
        <a:p>
          <a:endParaRPr lang="en-US"/>
        </a:p>
      </dgm:t>
    </dgm:pt>
    <dgm:pt modelId="{3ADE266F-3517-EF42-8020-FAB65C694D5D}" type="sibTrans" cxnId="{81C269BD-5E5F-EB4A-A0B7-83AEED550FB4}">
      <dgm:prSet/>
      <dgm:spPr/>
      <dgm:t>
        <a:bodyPr/>
        <a:lstStyle/>
        <a:p>
          <a:endParaRPr lang="en-US"/>
        </a:p>
      </dgm:t>
    </dgm:pt>
    <dgm:pt modelId="{5147E5D4-0C2F-8241-B650-10F1674B859F}">
      <dgm:prSet/>
      <dgm:spPr/>
      <dgm:t>
        <a:bodyPr/>
        <a:lstStyle/>
        <a:p>
          <a:r>
            <a:rPr lang="en-US" dirty="0"/>
            <a:t>Recoverability</a:t>
          </a:r>
        </a:p>
      </dgm:t>
    </dgm:pt>
    <dgm:pt modelId="{A414CEF5-CA29-1B4E-BE17-9C2E6A3CA9BA}" type="parTrans" cxnId="{558D37F5-45B2-6840-9CD0-341AD62D49E2}">
      <dgm:prSet/>
      <dgm:spPr/>
      <dgm:t>
        <a:bodyPr/>
        <a:lstStyle/>
        <a:p>
          <a:endParaRPr lang="en-US"/>
        </a:p>
      </dgm:t>
    </dgm:pt>
    <dgm:pt modelId="{C9967EFE-6832-6C41-83D5-4E746D652C5A}" type="sibTrans" cxnId="{558D37F5-45B2-6840-9CD0-341AD62D49E2}">
      <dgm:prSet/>
      <dgm:spPr/>
      <dgm:t>
        <a:bodyPr/>
        <a:lstStyle/>
        <a:p>
          <a:endParaRPr lang="en-US"/>
        </a:p>
      </dgm:t>
    </dgm:pt>
    <dgm:pt modelId="{5B4B6546-70CE-0E44-985B-4A99E35B321D}">
      <dgm:prSet/>
      <dgm:spPr/>
      <dgm:t>
        <a:bodyPr/>
        <a:lstStyle/>
        <a:p>
          <a:r>
            <a:rPr lang="en-US" dirty="0"/>
            <a:t>Understandability</a:t>
          </a:r>
        </a:p>
      </dgm:t>
    </dgm:pt>
    <dgm:pt modelId="{B99C6289-E02B-784B-9F71-ECBA8D296650}" type="parTrans" cxnId="{FD03451F-459C-0C40-A2D9-6BABC13E9C66}">
      <dgm:prSet/>
      <dgm:spPr/>
      <dgm:t>
        <a:bodyPr/>
        <a:lstStyle/>
        <a:p>
          <a:endParaRPr lang="en-US"/>
        </a:p>
      </dgm:t>
    </dgm:pt>
    <dgm:pt modelId="{B247E294-E249-9F41-BE48-40ED60D54F1B}" type="sibTrans" cxnId="{FD03451F-459C-0C40-A2D9-6BABC13E9C66}">
      <dgm:prSet/>
      <dgm:spPr/>
      <dgm:t>
        <a:bodyPr/>
        <a:lstStyle/>
        <a:p>
          <a:endParaRPr lang="en-US"/>
        </a:p>
      </dgm:t>
    </dgm:pt>
    <dgm:pt modelId="{D0FCB16A-D87E-F04D-B27E-7B42CCD2B868}">
      <dgm:prSet/>
      <dgm:spPr/>
      <dgm:t>
        <a:bodyPr/>
        <a:lstStyle/>
        <a:p>
          <a:r>
            <a:rPr lang="en-US" dirty="0"/>
            <a:t>Learnability</a:t>
          </a:r>
        </a:p>
      </dgm:t>
    </dgm:pt>
    <dgm:pt modelId="{D8ADC649-C44D-4D41-9716-F8209B17FBB4}" type="parTrans" cxnId="{8E0D20A9-A0DB-F54A-BB0B-B816B875800B}">
      <dgm:prSet/>
      <dgm:spPr/>
      <dgm:t>
        <a:bodyPr/>
        <a:lstStyle/>
        <a:p>
          <a:endParaRPr lang="en-US"/>
        </a:p>
      </dgm:t>
    </dgm:pt>
    <dgm:pt modelId="{B7F29E8C-254E-7045-8C0B-9D008CB0B405}" type="sibTrans" cxnId="{8E0D20A9-A0DB-F54A-BB0B-B816B875800B}">
      <dgm:prSet/>
      <dgm:spPr/>
      <dgm:t>
        <a:bodyPr/>
        <a:lstStyle/>
        <a:p>
          <a:endParaRPr lang="en-US"/>
        </a:p>
      </dgm:t>
    </dgm:pt>
    <dgm:pt modelId="{B2ED4F3A-8EF9-484A-8145-C149960E1B4F}">
      <dgm:prSet/>
      <dgm:spPr/>
      <dgm:t>
        <a:bodyPr/>
        <a:lstStyle/>
        <a:p>
          <a:r>
            <a:rPr lang="en-US" dirty="0"/>
            <a:t>Operability</a:t>
          </a:r>
        </a:p>
      </dgm:t>
    </dgm:pt>
    <dgm:pt modelId="{38E3C629-1226-154D-8424-3E8FFA72711E}" type="parTrans" cxnId="{E0074E5D-9EBD-CE44-9878-11D1BBB462F2}">
      <dgm:prSet/>
      <dgm:spPr/>
      <dgm:t>
        <a:bodyPr/>
        <a:lstStyle/>
        <a:p>
          <a:endParaRPr lang="en-US"/>
        </a:p>
      </dgm:t>
    </dgm:pt>
    <dgm:pt modelId="{8D89CD83-CAB4-5244-AD3B-BE0721451879}" type="sibTrans" cxnId="{E0074E5D-9EBD-CE44-9878-11D1BBB462F2}">
      <dgm:prSet/>
      <dgm:spPr/>
      <dgm:t>
        <a:bodyPr/>
        <a:lstStyle/>
        <a:p>
          <a:endParaRPr lang="en-US"/>
        </a:p>
      </dgm:t>
    </dgm:pt>
    <dgm:pt modelId="{1602FF4C-26F0-D74A-9028-A5BF864CA62D}">
      <dgm:prSet/>
      <dgm:spPr/>
      <dgm:t>
        <a:bodyPr/>
        <a:lstStyle/>
        <a:p>
          <a:r>
            <a:rPr lang="en-US" dirty="0"/>
            <a:t>Attractiveness</a:t>
          </a:r>
        </a:p>
      </dgm:t>
    </dgm:pt>
    <dgm:pt modelId="{84A86E14-C934-0843-A659-7C1B703338F9}" type="parTrans" cxnId="{FC2F6ACB-9B68-2142-8242-8E596824241D}">
      <dgm:prSet/>
      <dgm:spPr/>
      <dgm:t>
        <a:bodyPr/>
        <a:lstStyle/>
        <a:p>
          <a:endParaRPr lang="en-US"/>
        </a:p>
      </dgm:t>
    </dgm:pt>
    <dgm:pt modelId="{3048AB00-7569-4B40-903D-5B93333EEBA9}" type="sibTrans" cxnId="{FC2F6ACB-9B68-2142-8242-8E596824241D}">
      <dgm:prSet/>
      <dgm:spPr/>
      <dgm:t>
        <a:bodyPr/>
        <a:lstStyle/>
        <a:p>
          <a:endParaRPr lang="en-US"/>
        </a:p>
      </dgm:t>
    </dgm:pt>
    <dgm:pt modelId="{24587BF8-0333-304B-B00D-3EDA4877FF95}">
      <dgm:prSet/>
      <dgm:spPr/>
      <dgm:t>
        <a:bodyPr/>
        <a:lstStyle/>
        <a:p>
          <a:r>
            <a:rPr lang="en-US" dirty="0"/>
            <a:t>Time Behavior</a:t>
          </a:r>
        </a:p>
      </dgm:t>
    </dgm:pt>
    <dgm:pt modelId="{DC4E4FD5-B757-524E-9751-74D03805F2BA}" type="parTrans" cxnId="{AFEBE6E7-C157-AA4C-9110-81EB1C245688}">
      <dgm:prSet/>
      <dgm:spPr/>
      <dgm:t>
        <a:bodyPr/>
        <a:lstStyle/>
        <a:p>
          <a:endParaRPr lang="en-US"/>
        </a:p>
      </dgm:t>
    </dgm:pt>
    <dgm:pt modelId="{81ECC574-12B8-EF46-A2BA-F620346CDCDB}" type="sibTrans" cxnId="{AFEBE6E7-C157-AA4C-9110-81EB1C245688}">
      <dgm:prSet/>
      <dgm:spPr/>
      <dgm:t>
        <a:bodyPr/>
        <a:lstStyle/>
        <a:p>
          <a:endParaRPr lang="en-US"/>
        </a:p>
      </dgm:t>
    </dgm:pt>
    <dgm:pt modelId="{FF721CCC-AA49-4C43-93EC-3E48A7CCEBEC}">
      <dgm:prSet/>
      <dgm:spPr/>
      <dgm:t>
        <a:bodyPr/>
        <a:lstStyle/>
        <a:p>
          <a:r>
            <a:rPr lang="en-US" dirty="0"/>
            <a:t>Resource Utilization</a:t>
          </a:r>
        </a:p>
      </dgm:t>
    </dgm:pt>
    <dgm:pt modelId="{E2EB42ED-11A5-304A-82FE-E19B1173B65B}" type="parTrans" cxnId="{5E31F9F2-2863-0D4E-BBD3-C890FBE2F7AC}">
      <dgm:prSet/>
      <dgm:spPr/>
      <dgm:t>
        <a:bodyPr/>
        <a:lstStyle/>
        <a:p>
          <a:endParaRPr lang="en-US"/>
        </a:p>
      </dgm:t>
    </dgm:pt>
    <dgm:pt modelId="{1DDE2C3D-DBE4-7D4B-9644-4405AA396094}" type="sibTrans" cxnId="{5E31F9F2-2863-0D4E-BBD3-C890FBE2F7AC}">
      <dgm:prSet/>
      <dgm:spPr/>
      <dgm:t>
        <a:bodyPr/>
        <a:lstStyle/>
        <a:p>
          <a:endParaRPr lang="en-US"/>
        </a:p>
      </dgm:t>
    </dgm:pt>
    <dgm:pt modelId="{DC1EC7B3-2710-C948-8B20-9D697E2F2F02}">
      <dgm:prSet/>
      <dgm:spPr/>
      <dgm:t>
        <a:bodyPr/>
        <a:lstStyle/>
        <a:p>
          <a:r>
            <a:rPr lang="en-US" dirty="0"/>
            <a:t>Analyzability</a:t>
          </a:r>
        </a:p>
      </dgm:t>
    </dgm:pt>
    <dgm:pt modelId="{21D4AA1B-9389-6745-AD31-EF846BC0FFFE}" type="parTrans" cxnId="{45FAC6AC-5EC7-B242-AAF5-1FAB110B498A}">
      <dgm:prSet/>
      <dgm:spPr/>
      <dgm:t>
        <a:bodyPr/>
        <a:lstStyle/>
        <a:p>
          <a:endParaRPr lang="en-US"/>
        </a:p>
      </dgm:t>
    </dgm:pt>
    <dgm:pt modelId="{0E2B567A-26DA-E24A-8AD5-924B4CB27828}" type="sibTrans" cxnId="{45FAC6AC-5EC7-B242-AAF5-1FAB110B498A}">
      <dgm:prSet/>
      <dgm:spPr/>
      <dgm:t>
        <a:bodyPr/>
        <a:lstStyle/>
        <a:p>
          <a:endParaRPr lang="en-US"/>
        </a:p>
      </dgm:t>
    </dgm:pt>
    <dgm:pt modelId="{ACC8BAF7-765A-354D-9911-30F2C3EBBAC7}">
      <dgm:prSet/>
      <dgm:spPr/>
      <dgm:t>
        <a:bodyPr/>
        <a:lstStyle/>
        <a:p>
          <a:r>
            <a:rPr lang="en-US" dirty="0"/>
            <a:t>Changeability</a:t>
          </a:r>
        </a:p>
      </dgm:t>
    </dgm:pt>
    <dgm:pt modelId="{BCC66A70-7786-1841-9BD8-3076B35D0359}" type="parTrans" cxnId="{F341454E-DFFB-DE43-A200-B5DAC4A1EEEE}">
      <dgm:prSet/>
      <dgm:spPr/>
      <dgm:t>
        <a:bodyPr/>
        <a:lstStyle/>
        <a:p>
          <a:endParaRPr lang="en-US"/>
        </a:p>
      </dgm:t>
    </dgm:pt>
    <dgm:pt modelId="{3E547AAB-CAE1-2645-BDB6-FDF511BCAC83}" type="sibTrans" cxnId="{F341454E-DFFB-DE43-A200-B5DAC4A1EEEE}">
      <dgm:prSet/>
      <dgm:spPr/>
      <dgm:t>
        <a:bodyPr/>
        <a:lstStyle/>
        <a:p>
          <a:endParaRPr lang="en-US"/>
        </a:p>
      </dgm:t>
    </dgm:pt>
    <dgm:pt modelId="{324DDBB7-82A3-2F40-A7F6-8B52C6930325}">
      <dgm:prSet/>
      <dgm:spPr/>
      <dgm:t>
        <a:bodyPr/>
        <a:lstStyle/>
        <a:p>
          <a:r>
            <a:rPr lang="en-US" dirty="0"/>
            <a:t>Stability</a:t>
          </a:r>
        </a:p>
      </dgm:t>
    </dgm:pt>
    <dgm:pt modelId="{A23CD783-E487-3849-8D37-1DD1C1275CF3}" type="parTrans" cxnId="{8627C1A0-3C1C-4544-A084-9B89307234BB}">
      <dgm:prSet/>
      <dgm:spPr/>
      <dgm:t>
        <a:bodyPr/>
        <a:lstStyle/>
        <a:p>
          <a:endParaRPr lang="en-US"/>
        </a:p>
      </dgm:t>
    </dgm:pt>
    <dgm:pt modelId="{6633437D-4BE3-3847-B821-CE63AB2A4D13}" type="sibTrans" cxnId="{8627C1A0-3C1C-4544-A084-9B89307234BB}">
      <dgm:prSet/>
      <dgm:spPr/>
      <dgm:t>
        <a:bodyPr/>
        <a:lstStyle/>
        <a:p>
          <a:endParaRPr lang="en-US"/>
        </a:p>
      </dgm:t>
    </dgm:pt>
    <dgm:pt modelId="{49C02A10-1991-8844-B6FC-2F29A88A40CC}">
      <dgm:prSet/>
      <dgm:spPr/>
      <dgm:t>
        <a:bodyPr/>
        <a:lstStyle/>
        <a:p>
          <a:r>
            <a:rPr lang="en-US" dirty="0"/>
            <a:t>Testability</a:t>
          </a:r>
        </a:p>
      </dgm:t>
    </dgm:pt>
    <dgm:pt modelId="{7697D2DE-1BD6-7142-9C34-F3EB90A8171A}" type="parTrans" cxnId="{F5BD1A58-07B8-A24B-969D-9FE118AC11B0}">
      <dgm:prSet/>
      <dgm:spPr/>
      <dgm:t>
        <a:bodyPr/>
        <a:lstStyle/>
        <a:p>
          <a:endParaRPr lang="en-US"/>
        </a:p>
      </dgm:t>
    </dgm:pt>
    <dgm:pt modelId="{90F8CF99-B94F-4144-ABA3-7CAD51843935}" type="sibTrans" cxnId="{F5BD1A58-07B8-A24B-969D-9FE118AC11B0}">
      <dgm:prSet/>
      <dgm:spPr/>
      <dgm:t>
        <a:bodyPr/>
        <a:lstStyle/>
        <a:p>
          <a:endParaRPr lang="en-US"/>
        </a:p>
      </dgm:t>
    </dgm:pt>
    <dgm:pt modelId="{04A9166B-7CE1-FB41-8EC0-9E54DD7EF1DD}">
      <dgm:prSet/>
      <dgm:spPr/>
      <dgm:t>
        <a:bodyPr/>
        <a:lstStyle/>
        <a:p>
          <a:r>
            <a:rPr lang="en-US" dirty="0"/>
            <a:t>Adaptability</a:t>
          </a:r>
        </a:p>
      </dgm:t>
    </dgm:pt>
    <dgm:pt modelId="{765ABE9A-47A9-6147-A7F9-76174421344D}" type="parTrans" cxnId="{597902DC-F860-1D4A-91A4-1B8F85D64EA3}">
      <dgm:prSet/>
      <dgm:spPr/>
      <dgm:t>
        <a:bodyPr/>
        <a:lstStyle/>
        <a:p>
          <a:endParaRPr lang="en-US"/>
        </a:p>
      </dgm:t>
    </dgm:pt>
    <dgm:pt modelId="{D80CC36C-B7B1-7446-B486-16AD9BC4F85D}" type="sibTrans" cxnId="{597902DC-F860-1D4A-91A4-1B8F85D64EA3}">
      <dgm:prSet/>
      <dgm:spPr/>
      <dgm:t>
        <a:bodyPr/>
        <a:lstStyle/>
        <a:p>
          <a:endParaRPr lang="en-US"/>
        </a:p>
      </dgm:t>
    </dgm:pt>
    <dgm:pt modelId="{7FF65371-D7D7-C54B-BD08-73A55A6EF742}">
      <dgm:prSet/>
      <dgm:spPr/>
      <dgm:t>
        <a:bodyPr/>
        <a:lstStyle/>
        <a:p>
          <a:r>
            <a:rPr lang="en-US" dirty="0"/>
            <a:t>Instability</a:t>
          </a:r>
        </a:p>
      </dgm:t>
    </dgm:pt>
    <dgm:pt modelId="{77A29361-D5A0-C443-BA7F-DEE1DE973C72}" type="parTrans" cxnId="{0BC8BEC6-4FA3-1F4C-A8B2-AEE6D000D20D}">
      <dgm:prSet/>
      <dgm:spPr/>
      <dgm:t>
        <a:bodyPr/>
        <a:lstStyle/>
        <a:p>
          <a:endParaRPr lang="en-US"/>
        </a:p>
      </dgm:t>
    </dgm:pt>
    <dgm:pt modelId="{9EF61174-81F6-BE40-9482-3C9F375DEB8C}" type="sibTrans" cxnId="{0BC8BEC6-4FA3-1F4C-A8B2-AEE6D000D20D}">
      <dgm:prSet/>
      <dgm:spPr/>
      <dgm:t>
        <a:bodyPr/>
        <a:lstStyle/>
        <a:p>
          <a:endParaRPr lang="en-US"/>
        </a:p>
      </dgm:t>
    </dgm:pt>
    <dgm:pt modelId="{96B33196-5C6C-3C46-B07F-C659655DC593}">
      <dgm:prSet/>
      <dgm:spPr/>
      <dgm:t>
        <a:bodyPr/>
        <a:lstStyle/>
        <a:p>
          <a:r>
            <a:rPr lang="en-US" dirty="0"/>
            <a:t>Co-existence</a:t>
          </a:r>
        </a:p>
      </dgm:t>
    </dgm:pt>
    <dgm:pt modelId="{A6D24F0E-B1C7-8B48-9B1B-79D2A1C1F8EF}" type="parTrans" cxnId="{E7313504-EF8D-8241-A084-F3676AFA5C08}">
      <dgm:prSet/>
      <dgm:spPr/>
      <dgm:t>
        <a:bodyPr/>
        <a:lstStyle/>
        <a:p>
          <a:endParaRPr lang="en-US"/>
        </a:p>
      </dgm:t>
    </dgm:pt>
    <dgm:pt modelId="{91737CC1-EAD2-4C4E-A985-F3709BBA456F}" type="sibTrans" cxnId="{E7313504-EF8D-8241-A084-F3676AFA5C08}">
      <dgm:prSet/>
      <dgm:spPr/>
      <dgm:t>
        <a:bodyPr/>
        <a:lstStyle/>
        <a:p>
          <a:endParaRPr lang="en-US"/>
        </a:p>
      </dgm:t>
    </dgm:pt>
    <dgm:pt modelId="{1CB46A98-2D50-AD44-8981-9314FB4CDB9A}">
      <dgm:prSet/>
      <dgm:spPr/>
      <dgm:t>
        <a:bodyPr/>
        <a:lstStyle/>
        <a:p>
          <a:r>
            <a:rPr lang="en-US" dirty="0"/>
            <a:t>Replaceability</a:t>
          </a:r>
        </a:p>
      </dgm:t>
    </dgm:pt>
    <dgm:pt modelId="{272996F7-8A5D-0543-AD29-3D1E3D48840D}" type="parTrans" cxnId="{CE840F66-EC60-9B4F-9D9A-6DDB8C1898A6}">
      <dgm:prSet/>
      <dgm:spPr/>
      <dgm:t>
        <a:bodyPr/>
        <a:lstStyle/>
        <a:p>
          <a:endParaRPr lang="en-US"/>
        </a:p>
      </dgm:t>
    </dgm:pt>
    <dgm:pt modelId="{0CC4FBA8-6068-D845-A6F5-1F6130ECEBB3}" type="sibTrans" cxnId="{CE840F66-EC60-9B4F-9D9A-6DDB8C1898A6}">
      <dgm:prSet/>
      <dgm:spPr/>
      <dgm:t>
        <a:bodyPr/>
        <a:lstStyle/>
        <a:p>
          <a:endParaRPr lang="en-US"/>
        </a:p>
      </dgm:t>
    </dgm:pt>
    <dgm:pt modelId="{51E84632-57EA-794E-8BC0-9B4E3E076E21}" type="pres">
      <dgm:prSet presAssocID="{9B0A3F76-696D-4BE0-AB16-26FC080B5C7B}" presName="diagram" presStyleCnt="0">
        <dgm:presLayoutVars>
          <dgm:chPref val="1"/>
          <dgm:dir/>
          <dgm:animOne val="branch"/>
          <dgm:animLvl val="lvl"/>
          <dgm:resizeHandles/>
        </dgm:presLayoutVars>
      </dgm:prSet>
      <dgm:spPr/>
    </dgm:pt>
    <dgm:pt modelId="{FBAB6789-5321-CA41-9345-E994D4E1B7F1}" type="pres">
      <dgm:prSet presAssocID="{FD196181-DD4A-4E30-890E-D217FA6F304A}" presName="root" presStyleCnt="0"/>
      <dgm:spPr/>
    </dgm:pt>
    <dgm:pt modelId="{D160520E-07F5-2E4D-96F5-64E882404730}" type="pres">
      <dgm:prSet presAssocID="{FD196181-DD4A-4E30-890E-D217FA6F304A}" presName="rootComposite" presStyleCnt="0"/>
      <dgm:spPr/>
    </dgm:pt>
    <dgm:pt modelId="{BCEA5AE5-02F3-1441-9D27-AF5A55763CB7}" type="pres">
      <dgm:prSet presAssocID="{FD196181-DD4A-4E30-890E-D217FA6F304A}" presName="rootText" presStyleLbl="node1" presStyleIdx="0" presStyleCnt="6"/>
      <dgm:spPr/>
    </dgm:pt>
    <dgm:pt modelId="{D6289AC0-F0C5-AE4C-9568-A794C9AC07A9}" type="pres">
      <dgm:prSet presAssocID="{FD196181-DD4A-4E30-890E-D217FA6F304A}" presName="rootConnector" presStyleLbl="node1" presStyleIdx="0" presStyleCnt="6"/>
      <dgm:spPr/>
    </dgm:pt>
    <dgm:pt modelId="{47DA4CB0-7BFB-154D-88DF-3BAC4BC54260}" type="pres">
      <dgm:prSet presAssocID="{FD196181-DD4A-4E30-890E-D217FA6F304A}" presName="childShape" presStyleCnt="0"/>
      <dgm:spPr/>
    </dgm:pt>
    <dgm:pt modelId="{6DC8269E-A99D-6A48-B61C-76F28D716EB1}" type="pres">
      <dgm:prSet presAssocID="{EE7F4B83-4F5B-2742-91EB-8AB60B6574B5}" presName="Name13" presStyleLbl="parChTrans1D2" presStyleIdx="0" presStyleCnt="21"/>
      <dgm:spPr/>
    </dgm:pt>
    <dgm:pt modelId="{706B6E29-9955-7546-86E4-AAD71297F1DD}" type="pres">
      <dgm:prSet presAssocID="{D260FF5D-736C-A745-8B9F-91883AA9BDBA}" presName="childText" presStyleLbl="bgAcc1" presStyleIdx="0" presStyleCnt="21">
        <dgm:presLayoutVars>
          <dgm:bulletEnabled val="1"/>
        </dgm:presLayoutVars>
      </dgm:prSet>
      <dgm:spPr/>
    </dgm:pt>
    <dgm:pt modelId="{CB601ABB-096E-1449-ADFB-000CD5793C31}" type="pres">
      <dgm:prSet presAssocID="{75E2EA5F-A4C0-E443-8D23-A833667AE29E}" presName="Name13" presStyleLbl="parChTrans1D2" presStyleIdx="1" presStyleCnt="21"/>
      <dgm:spPr/>
    </dgm:pt>
    <dgm:pt modelId="{39EB5AD3-F4F7-CA44-95E7-5D41662F9537}" type="pres">
      <dgm:prSet presAssocID="{8D1D38A1-3B19-DC41-B94C-268EBF5F2247}" presName="childText" presStyleLbl="bgAcc1" presStyleIdx="1" presStyleCnt="21">
        <dgm:presLayoutVars>
          <dgm:bulletEnabled val="1"/>
        </dgm:presLayoutVars>
      </dgm:prSet>
      <dgm:spPr/>
    </dgm:pt>
    <dgm:pt modelId="{A1F42EED-95DE-294C-9BD2-ADF11A71644D}" type="pres">
      <dgm:prSet presAssocID="{B1D16C19-BA41-C446-A261-57A5D4559F90}" presName="Name13" presStyleLbl="parChTrans1D2" presStyleIdx="2" presStyleCnt="21"/>
      <dgm:spPr/>
    </dgm:pt>
    <dgm:pt modelId="{B3F2AA1F-6467-7D47-BD4F-461A340AEDAB}" type="pres">
      <dgm:prSet presAssocID="{35BE8EA7-0D62-9E4A-BDA1-8DFCDFD38A2E}" presName="childText" presStyleLbl="bgAcc1" presStyleIdx="2" presStyleCnt="21">
        <dgm:presLayoutVars>
          <dgm:bulletEnabled val="1"/>
        </dgm:presLayoutVars>
      </dgm:prSet>
      <dgm:spPr/>
    </dgm:pt>
    <dgm:pt modelId="{B5D2CF13-44BE-4942-8B40-CEC5AE71EC54}" type="pres">
      <dgm:prSet presAssocID="{FCDF1909-9C74-E048-84B8-A59335A9FD72}" presName="Name13" presStyleLbl="parChTrans1D2" presStyleIdx="3" presStyleCnt="21"/>
      <dgm:spPr/>
    </dgm:pt>
    <dgm:pt modelId="{93D317EC-A340-3642-834A-049DA9586455}" type="pres">
      <dgm:prSet presAssocID="{D3E7CDB8-6817-EE4D-8E66-30247EEDDAF0}" presName="childText" presStyleLbl="bgAcc1" presStyleIdx="3" presStyleCnt="21">
        <dgm:presLayoutVars>
          <dgm:bulletEnabled val="1"/>
        </dgm:presLayoutVars>
      </dgm:prSet>
      <dgm:spPr/>
    </dgm:pt>
    <dgm:pt modelId="{417CA1A0-E88B-C048-996B-92E860441F4F}" type="pres">
      <dgm:prSet presAssocID="{0C14C9E4-9E24-4F75-B58D-47A47BA6A48E}" presName="root" presStyleCnt="0"/>
      <dgm:spPr/>
    </dgm:pt>
    <dgm:pt modelId="{5B9BE830-20EC-3440-91DB-FE4FE9BDBCE8}" type="pres">
      <dgm:prSet presAssocID="{0C14C9E4-9E24-4F75-B58D-47A47BA6A48E}" presName="rootComposite" presStyleCnt="0"/>
      <dgm:spPr/>
    </dgm:pt>
    <dgm:pt modelId="{9F4FDAF5-D679-9943-9214-1F540C3D118E}" type="pres">
      <dgm:prSet presAssocID="{0C14C9E4-9E24-4F75-B58D-47A47BA6A48E}" presName="rootText" presStyleLbl="node1" presStyleIdx="1" presStyleCnt="6"/>
      <dgm:spPr/>
    </dgm:pt>
    <dgm:pt modelId="{3851746F-6002-7B46-AC59-7EDC5532B70D}" type="pres">
      <dgm:prSet presAssocID="{0C14C9E4-9E24-4F75-B58D-47A47BA6A48E}" presName="rootConnector" presStyleLbl="node1" presStyleIdx="1" presStyleCnt="6"/>
      <dgm:spPr/>
    </dgm:pt>
    <dgm:pt modelId="{28B75760-6EDA-C04B-AA81-2A7A777346F6}" type="pres">
      <dgm:prSet presAssocID="{0C14C9E4-9E24-4F75-B58D-47A47BA6A48E}" presName="childShape" presStyleCnt="0"/>
      <dgm:spPr/>
    </dgm:pt>
    <dgm:pt modelId="{9D6C96C8-D972-6A4C-B722-D5ADFA825F4D}" type="pres">
      <dgm:prSet presAssocID="{B2F9353B-29E1-B947-B85C-92580BB78CBE}" presName="Name13" presStyleLbl="parChTrans1D2" presStyleIdx="4" presStyleCnt="21"/>
      <dgm:spPr/>
    </dgm:pt>
    <dgm:pt modelId="{BAF6C7E2-9D1E-A64E-AAB5-5C7EA167D53E}" type="pres">
      <dgm:prSet presAssocID="{9147E11F-497D-6243-BF68-02FE1E4B6EF2}" presName="childText" presStyleLbl="bgAcc1" presStyleIdx="4" presStyleCnt="21">
        <dgm:presLayoutVars>
          <dgm:bulletEnabled val="1"/>
        </dgm:presLayoutVars>
      </dgm:prSet>
      <dgm:spPr/>
    </dgm:pt>
    <dgm:pt modelId="{744B134C-9CAE-D348-8355-3F31C40E08F8}" type="pres">
      <dgm:prSet presAssocID="{DAD63C58-D3F4-5346-BFE9-785000A5AC1C}" presName="Name13" presStyleLbl="parChTrans1D2" presStyleIdx="5" presStyleCnt="21"/>
      <dgm:spPr/>
    </dgm:pt>
    <dgm:pt modelId="{AAA7778A-B2C5-1340-9253-13015300803A}" type="pres">
      <dgm:prSet presAssocID="{21EA51A6-6D6A-0845-8D43-59871E5F6289}" presName="childText" presStyleLbl="bgAcc1" presStyleIdx="5" presStyleCnt="21">
        <dgm:presLayoutVars>
          <dgm:bulletEnabled val="1"/>
        </dgm:presLayoutVars>
      </dgm:prSet>
      <dgm:spPr/>
    </dgm:pt>
    <dgm:pt modelId="{D9DFA766-6E8A-874A-B461-712F45566617}" type="pres">
      <dgm:prSet presAssocID="{A414CEF5-CA29-1B4E-BE17-9C2E6A3CA9BA}" presName="Name13" presStyleLbl="parChTrans1D2" presStyleIdx="6" presStyleCnt="21"/>
      <dgm:spPr/>
    </dgm:pt>
    <dgm:pt modelId="{57A0A2F9-A5DD-3141-B7EE-11B3A4957288}" type="pres">
      <dgm:prSet presAssocID="{5147E5D4-0C2F-8241-B650-10F1674B859F}" presName="childText" presStyleLbl="bgAcc1" presStyleIdx="6" presStyleCnt="21">
        <dgm:presLayoutVars>
          <dgm:bulletEnabled val="1"/>
        </dgm:presLayoutVars>
      </dgm:prSet>
      <dgm:spPr/>
    </dgm:pt>
    <dgm:pt modelId="{C28161DC-17B8-2F4C-ABC2-9B926E718A8F}" type="pres">
      <dgm:prSet presAssocID="{18DD4695-E592-4C1D-A668-6398C7738220}" presName="root" presStyleCnt="0"/>
      <dgm:spPr/>
    </dgm:pt>
    <dgm:pt modelId="{337095D5-8C31-304D-8B06-260F7B6A57E3}" type="pres">
      <dgm:prSet presAssocID="{18DD4695-E592-4C1D-A668-6398C7738220}" presName="rootComposite" presStyleCnt="0"/>
      <dgm:spPr/>
    </dgm:pt>
    <dgm:pt modelId="{B0DD5329-92BC-7144-89D4-6ADFB2C6BA80}" type="pres">
      <dgm:prSet presAssocID="{18DD4695-E592-4C1D-A668-6398C7738220}" presName="rootText" presStyleLbl="node1" presStyleIdx="2" presStyleCnt="6"/>
      <dgm:spPr/>
    </dgm:pt>
    <dgm:pt modelId="{E901B415-0C80-E440-9971-07EC5200568B}" type="pres">
      <dgm:prSet presAssocID="{18DD4695-E592-4C1D-A668-6398C7738220}" presName="rootConnector" presStyleLbl="node1" presStyleIdx="2" presStyleCnt="6"/>
      <dgm:spPr/>
    </dgm:pt>
    <dgm:pt modelId="{7B88FB96-4E14-6F4E-82C1-6752DC96FB25}" type="pres">
      <dgm:prSet presAssocID="{18DD4695-E592-4C1D-A668-6398C7738220}" presName="childShape" presStyleCnt="0"/>
      <dgm:spPr/>
    </dgm:pt>
    <dgm:pt modelId="{54B11BBE-2476-264C-860D-6BFB41FAB197}" type="pres">
      <dgm:prSet presAssocID="{B99C6289-E02B-784B-9F71-ECBA8D296650}" presName="Name13" presStyleLbl="parChTrans1D2" presStyleIdx="7" presStyleCnt="21"/>
      <dgm:spPr/>
    </dgm:pt>
    <dgm:pt modelId="{A50F51CF-2D2D-EA49-B9E8-DC295FEDD070}" type="pres">
      <dgm:prSet presAssocID="{5B4B6546-70CE-0E44-985B-4A99E35B321D}" presName="childText" presStyleLbl="bgAcc1" presStyleIdx="7" presStyleCnt="21">
        <dgm:presLayoutVars>
          <dgm:bulletEnabled val="1"/>
        </dgm:presLayoutVars>
      </dgm:prSet>
      <dgm:spPr/>
    </dgm:pt>
    <dgm:pt modelId="{E0161D9D-8A92-9A46-AD10-F27E158C952B}" type="pres">
      <dgm:prSet presAssocID="{D8ADC649-C44D-4D41-9716-F8209B17FBB4}" presName="Name13" presStyleLbl="parChTrans1D2" presStyleIdx="8" presStyleCnt="21"/>
      <dgm:spPr/>
    </dgm:pt>
    <dgm:pt modelId="{294AEA40-F2DD-D14E-B632-983F8ED0A879}" type="pres">
      <dgm:prSet presAssocID="{D0FCB16A-D87E-F04D-B27E-7B42CCD2B868}" presName="childText" presStyleLbl="bgAcc1" presStyleIdx="8" presStyleCnt="21">
        <dgm:presLayoutVars>
          <dgm:bulletEnabled val="1"/>
        </dgm:presLayoutVars>
      </dgm:prSet>
      <dgm:spPr/>
    </dgm:pt>
    <dgm:pt modelId="{B9C13160-0EC1-4D4F-904D-0AAF1C4FFCF9}" type="pres">
      <dgm:prSet presAssocID="{38E3C629-1226-154D-8424-3E8FFA72711E}" presName="Name13" presStyleLbl="parChTrans1D2" presStyleIdx="9" presStyleCnt="21"/>
      <dgm:spPr/>
    </dgm:pt>
    <dgm:pt modelId="{6B5C7498-7DC7-444A-84D0-E96A2265CC14}" type="pres">
      <dgm:prSet presAssocID="{B2ED4F3A-8EF9-484A-8145-C149960E1B4F}" presName="childText" presStyleLbl="bgAcc1" presStyleIdx="9" presStyleCnt="21">
        <dgm:presLayoutVars>
          <dgm:bulletEnabled val="1"/>
        </dgm:presLayoutVars>
      </dgm:prSet>
      <dgm:spPr/>
    </dgm:pt>
    <dgm:pt modelId="{E4FF764D-AAC5-DB48-81F1-B0450991AA7C}" type="pres">
      <dgm:prSet presAssocID="{84A86E14-C934-0843-A659-7C1B703338F9}" presName="Name13" presStyleLbl="parChTrans1D2" presStyleIdx="10" presStyleCnt="21"/>
      <dgm:spPr/>
    </dgm:pt>
    <dgm:pt modelId="{19040F4C-CE4D-3643-BB97-7AD015502D0E}" type="pres">
      <dgm:prSet presAssocID="{1602FF4C-26F0-D74A-9028-A5BF864CA62D}" presName="childText" presStyleLbl="bgAcc1" presStyleIdx="10" presStyleCnt="21">
        <dgm:presLayoutVars>
          <dgm:bulletEnabled val="1"/>
        </dgm:presLayoutVars>
      </dgm:prSet>
      <dgm:spPr/>
    </dgm:pt>
    <dgm:pt modelId="{DB83F174-F529-664C-83C4-AD4E7599555E}" type="pres">
      <dgm:prSet presAssocID="{27D69CE3-5020-48F7-9E76-1AD84DD0252B}" presName="root" presStyleCnt="0"/>
      <dgm:spPr/>
    </dgm:pt>
    <dgm:pt modelId="{B4CF04EF-F396-C445-AA59-50C625F32935}" type="pres">
      <dgm:prSet presAssocID="{27D69CE3-5020-48F7-9E76-1AD84DD0252B}" presName="rootComposite" presStyleCnt="0"/>
      <dgm:spPr/>
    </dgm:pt>
    <dgm:pt modelId="{E3D175EE-1272-234B-9AB3-F0BD7FE1D16D}" type="pres">
      <dgm:prSet presAssocID="{27D69CE3-5020-48F7-9E76-1AD84DD0252B}" presName="rootText" presStyleLbl="node1" presStyleIdx="3" presStyleCnt="6"/>
      <dgm:spPr/>
    </dgm:pt>
    <dgm:pt modelId="{90CD00D4-B25D-8541-9C33-5A07EA1F50E7}" type="pres">
      <dgm:prSet presAssocID="{27D69CE3-5020-48F7-9E76-1AD84DD0252B}" presName="rootConnector" presStyleLbl="node1" presStyleIdx="3" presStyleCnt="6"/>
      <dgm:spPr/>
    </dgm:pt>
    <dgm:pt modelId="{15D2B81C-F43E-ED48-AFCD-D512443C527C}" type="pres">
      <dgm:prSet presAssocID="{27D69CE3-5020-48F7-9E76-1AD84DD0252B}" presName="childShape" presStyleCnt="0"/>
      <dgm:spPr/>
    </dgm:pt>
    <dgm:pt modelId="{8D69DA0B-90F8-014D-A17F-F495C441AD61}" type="pres">
      <dgm:prSet presAssocID="{DC4E4FD5-B757-524E-9751-74D03805F2BA}" presName="Name13" presStyleLbl="parChTrans1D2" presStyleIdx="11" presStyleCnt="21"/>
      <dgm:spPr/>
    </dgm:pt>
    <dgm:pt modelId="{8FFF9F17-4B6D-8948-8C84-6EB5293DA88D}" type="pres">
      <dgm:prSet presAssocID="{24587BF8-0333-304B-B00D-3EDA4877FF95}" presName="childText" presStyleLbl="bgAcc1" presStyleIdx="11" presStyleCnt="21">
        <dgm:presLayoutVars>
          <dgm:bulletEnabled val="1"/>
        </dgm:presLayoutVars>
      </dgm:prSet>
      <dgm:spPr/>
    </dgm:pt>
    <dgm:pt modelId="{8625FACB-6DDB-D649-864A-930D4FD25A09}" type="pres">
      <dgm:prSet presAssocID="{E2EB42ED-11A5-304A-82FE-E19B1173B65B}" presName="Name13" presStyleLbl="parChTrans1D2" presStyleIdx="12" presStyleCnt="21"/>
      <dgm:spPr/>
    </dgm:pt>
    <dgm:pt modelId="{47541C49-B380-C14C-AB15-8DBE9659A795}" type="pres">
      <dgm:prSet presAssocID="{FF721CCC-AA49-4C43-93EC-3E48A7CCEBEC}" presName="childText" presStyleLbl="bgAcc1" presStyleIdx="12" presStyleCnt="21">
        <dgm:presLayoutVars>
          <dgm:bulletEnabled val="1"/>
        </dgm:presLayoutVars>
      </dgm:prSet>
      <dgm:spPr/>
    </dgm:pt>
    <dgm:pt modelId="{BAED641B-224D-844F-91FB-9167EDCBA273}" type="pres">
      <dgm:prSet presAssocID="{4CA076AA-0BBA-4F91-B8DD-E23BD312C988}" presName="root" presStyleCnt="0"/>
      <dgm:spPr/>
    </dgm:pt>
    <dgm:pt modelId="{DFD58DAF-A8C8-114A-8A43-A908912DF5EC}" type="pres">
      <dgm:prSet presAssocID="{4CA076AA-0BBA-4F91-B8DD-E23BD312C988}" presName="rootComposite" presStyleCnt="0"/>
      <dgm:spPr/>
    </dgm:pt>
    <dgm:pt modelId="{D89C8813-AEB6-B24A-B164-0C5689BD57C1}" type="pres">
      <dgm:prSet presAssocID="{4CA076AA-0BBA-4F91-B8DD-E23BD312C988}" presName="rootText" presStyleLbl="node1" presStyleIdx="4" presStyleCnt="6"/>
      <dgm:spPr/>
    </dgm:pt>
    <dgm:pt modelId="{488AA130-F675-2845-B0BE-2497755495FF}" type="pres">
      <dgm:prSet presAssocID="{4CA076AA-0BBA-4F91-B8DD-E23BD312C988}" presName="rootConnector" presStyleLbl="node1" presStyleIdx="4" presStyleCnt="6"/>
      <dgm:spPr/>
    </dgm:pt>
    <dgm:pt modelId="{35420F68-D378-7B40-BE54-0A84338EEEB3}" type="pres">
      <dgm:prSet presAssocID="{4CA076AA-0BBA-4F91-B8DD-E23BD312C988}" presName="childShape" presStyleCnt="0"/>
      <dgm:spPr/>
    </dgm:pt>
    <dgm:pt modelId="{75B11551-D3E6-834E-B4C3-6FAF19B11BC4}" type="pres">
      <dgm:prSet presAssocID="{21D4AA1B-9389-6745-AD31-EF846BC0FFFE}" presName="Name13" presStyleLbl="parChTrans1D2" presStyleIdx="13" presStyleCnt="21"/>
      <dgm:spPr/>
    </dgm:pt>
    <dgm:pt modelId="{AA76F79D-5FB1-8F42-8752-61A767ED5A97}" type="pres">
      <dgm:prSet presAssocID="{DC1EC7B3-2710-C948-8B20-9D697E2F2F02}" presName="childText" presStyleLbl="bgAcc1" presStyleIdx="13" presStyleCnt="21">
        <dgm:presLayoutVars>
          <dgm:bulletEnabled val="1"/>
        </dgm:presLayoutVars>
      </dgm:prSet>
      <dgm:spPr/>
    </dgm:pt>
    <dgm:pt modelId="{E1FF98FC-CB17-524E-934F-FB7F0F18C785}" type="pres">
      <dgm:prSet presAssocID="{BCC66A70-7786-1841-9BD8-3076B35D0359}" presName="Name13" presStyleLbl="parChTrans1D2" presStyleIdx="14" presStyleCnt="21"/>
      <dgm:spPr/>
    </dgm:pt>
    <dgm:pt modelId="{5E4B178A-9C68-8448-9844-C456F191BA9C}" type="pres">
      <dgm:prSet presAssocID="{ACC8BAF7-765A-354D-9911-30F2C3EBBAC7}" presName="childText" presStyleLbl="bgAcc1" presStyleIdx="14" presStyleCnt="21">
        <dgm:presLayoutVars>
          <dgm:bulletEnabled val="1"/>
        </dgm:presLayoutVars>
      </dgm:prSet>
      <dgm:spPr/>
    </dgm:pt>
    <dgm:pt modelId="{06319FD7-7AA4-9B41-A620-D65264C0A4B9}" type="pres">
      <dgm:prSet presAssocID="{A23CD783-E487-3849-8D37-1DD1C1275CF3}" presName="Name13" presStyleLbl="parChTrans1D2" presStyleIdx="15" presStyleCnt="21"/>
      <dgm:spPr/>
    </dgm:pt>
    <dgm:pt modelId="{3315C513-91E6-B24F-ACDD-03F169D75D3E}" type="pres">
      <dgm:prSet presAssocID="{324DDBB7-82A3-2F40-A7F6-8B52C6930325}" presName="childText" presStyleLbl="bgAcc1" presStyleIdx="15" presStyleCnt="21">
        <dgm:presLayoutVars>
          <dgm:bulletEnabled val="1"/>
        </dgm:presLayoutVars>
      </dgm:prSet>
      <dgm:spPr/>
    </dgm:pt>
    <dgm:pt modelId="{5CAD56A6-F280-7349-96E7-6C38B07CDFFA}" type="pres">
      <dgm:prSet presAssocID="{7697D2DE-1BD6-7142-9C34-F3EB90A8171A}" presName="Name13" presStyleLbl="parChTrans1D2" presStyleIdx="16" presStyleCnt="21"/>
      <dgm:spPr/>
    </dgm:pt>
    <dgm:pt modelId="{88F944B1-733E-B84F-A396-14B208123BF7}" type="pres">
      <dgm:prSet presAssocID="{49C02A10-1991-8844-B6FC-2F29A88A40CC}" presName="childText" presStyleLbl="bgAcc1" presStyleIdx="16" presStyleCnt="21">
        <dgm:presLayoutVars>
          <dgm:bulletEnabled val="1"/>
        </dgm:presLayoutVars>
      </dgm:prSet>
      <dgm:spPr/>
    </dgm:pt>
    <dgm:pt modelId="{37421372-6EAA-584B-BB43-7C9B0339F131}" type="pres">
      <dgm:prSet presAssocID="{7C1C5168-893D-44C7-A8F9-61BFE9C1606C}" presName="root" presStyleCnt="0"/>
      <dgm:spPr/>
    </dgm:pt>
    <dgm:pt modelId="{76E25B59-DDD4-B540-83FB-8602223A6692}" type="pres">
      <dgm:prSet presAssocID="{7C1C5168-893D-44C7-A8F9-61BFE9C1606C}" presName="rootComposite" presStyleCnt="0"/>
      <dgm:spPr/>
    </dgm:pt>
    <dgm:pt modelId="{1A94B6EC-6B4D-9C4F-86D4-C6A387B119FA}" type="pres">
      <dgm:prSet presAssocID="{7C1C5168-893D-44C7-A8F9-61BFE9C1606C}" presName="rootText" presStyleLbl="node1" presStyleIdx="5" presStyleCnt="6"/>
      <dgm:spPr/>
    </dgm:pt>
    <dgm:pt modelId="{786E3BC8-1E3E-9944-9DB1-276B5EEF4883}" type="pres">
      <dgm:prSet presAssocID="{7C1C5168-893D-44C7-A8F9-61BFE9C1606C}" presName="rootConnector" presStyleLbl="node1" presStyleIdx="5" presStyleCnt="6"/>
      <dgm:spPr/>
    </dgm:pt>
    <dgm:pt modelId="{8C73C372-EFD5-1840-9BFE-5F13651678AF}" type="pres">
      <dgm:prSet presAssocID="{7C1C5168-893D-44C7-A8F9-61BFE9C1606C}" presName="childShape" presStyleCnt="0"/>
      <dgm:spPr/>
    </dgm:pt>
    <dgm:pt modelId="{D786E382-0B7C-304F-895C-97880BBD25C6}" type="pres">
      <dgm:prSet presAssocID="{765ABE9A-47A9-6147-A7F9-76174421344D}" presName="Name13" presStyleLbl="parChTrans1D2" presStyleIdx="17" presStyleCnt="21"/>
      <dgm:spPr/>
    </dgm:pt>
    <dgm:pt modelId="{111627A1-F5A3-354D-8B7B-69E045648263}" type="pres">
      <dgm:prSet presAssocID="{04A9166B-7CE1-FB41-8EC0-9E54DD7EF1DD}" presName="childText" presStyleLbl="bgAcc1" presStyleIdx="17" presStyleCnt="21">
        <dgm:presLayoutVars>
          <dgm:bulletEnabled val="1"/>
        </dgm:presLayoutVars>
      </dgm:prSet>
      <dgm:spPr/>
    </dgm:pt>
    <dgm:pt modelId="{F40FD9D0-C22F-AF41-8D82-6BE433BAD573}" type="pres">
      <dgm:prSet presAssocID="{77A29361-D5A0-C443-BA7F-DEE1DE973C72}" presName="Name13" presStyleLbl="parChTrans1D2" presStyleIdx="18" presStyleCnt="21"/>
      <dgm:spPr/>
    </dgm:pt>
    <dgm:pt modelId="{9768DB22-B452-EE41-B30A-01496DC35516}" type="pres">
      <dgm:prSet presAssocID="{7FF65371-D7D7-C54B-BD08-73A55A6EF742}" presName="childText" presStyleLbl="bgAcc1" presStyleIdx="18" presStyleCnt="21">
        <dgm:presLayoutVars>
          <dgm:bulletEnabled val="1"/>
        </dgm:presLayoutVars>
      </dgm:prSet>
      <dgm:spPr/>
    </dgm:pt>
    <dgm:pt modelId="{B5BB3DC6-57D7-3843-B124-B7B147C03FFF}" type="pres">
      <dgm:prSet presAssocID="{A6D24F0E-B1C7-8B48-9B1B-79D2A1C1F8EF}" presName="Name13" presStyleLbl="parChTrans1D2" presStyleIdx="19" presStyleCnt="21"/>
      <dgm:spPr/>
    </dgm:pt>
    <dgm:pt modelId="{CEAE4377-0AD4-9947-B20E-19345F6200B1}" type="pres">
      <dgm:prSet presAssocID="{96B33196-5C6C-3C46-B07F-C659655DC593}" presName="childText" presStyleLbl="bgAcc1" presStyleIdx="19" presStyleCnt="21">
        <dgm:presLayoutVars>
          <dgm:bulletEnabled val="1"/>
        </dgm:presLayoutVars>
      </dgm:prSet>
      <dgm:spPr/>
    </dgm:pt>
    <dgm:pt modelId="{8C1C7244-CF96-1348-B192-9DA935D28B20}" type="pres">
      <dgm:prSet presAssocID="{272996F7-8A5D-0543-AD29-3D1E3D48840D}" presName="Name13" presStyleLbl="parChTrans1D2" presStyleIdx="20" presStyleCnt="21"/>
      <dgm:spPr/>
    </dgm:pt>
    <dgm:pt modelId="{C6B56E4A-7521-E44E-A99F-92DB64BBD656}" type="pres">
      <dgm:prSet presAssocID="{1CB46A98-2D50-AD44-8981-9314FB4CDB9A}" presName="childText" presStyleLbl="bgAcc1" presStyleIdx="20" presStyleCnt="21">
        <dgm:presLayoutVars>
          <dgm:bulletEnabled val="1"/>
        </dgm:presLayoutVars>
      </dgm:prSet>
      <dgm:spPr/>
    </dgm:pt>
  </dgm:ptLst>
  <dgm:cxnLst>
    <dgm:cxn modelId="{E7313504-EF8D-8241-A084-F3676AFA5C08}" srcId="{7C1C5168-893D-44C7-A8F9-61BFE9C1606C}" destId="{96B33196-5C6C-3C46-B07F-C659655DC593}" srcOrd="2" destOrd="0" parTransId="{A6D24F0E-B1C7-8B48-9B1B-79D2A1C1F8EF}" sibTransId="{91737CC1-EAD2-4C4E-A985-F3709BBA456F}"/>
    <dgm:cxn modelId="{26260709-976F-0740-A5C3-2AB2CA2B1761}" type="presOf" srcId="{4CA076AA-0BBA-4F91-B8DD-E23BD312C988}" destId="{D89C8813-AEB6-B24A-B164-0C5689BD57C1}" srcOrd="0" destOrd="0" presId="urn:microsoft.com/office/officeart/2005/8/layout/hierarchy3"/>
    <dgm:cxn modelId="{B5D1C00A-5C12-9B4C-9D94-7FC8E65DEB9A}" type="presOf" srcId="{21D4AA1B-9389-6745-AD31-EF846BC0FFFE}" destId="{75B11551-D3E6-834E-B4C3-6FAF19B11BC4}" srcOrd="0" destOrd="0" presId="urn:microsoft.com/office/officeart/2005/8/layout/hierarchy3"/>
    <dgm:cxn modelId="{6FB7910E-E2D8-4042-B4B7-ABBB6FDE0B5D}" type="presOf" srcId="{9147E11F-497D-6243-BF68-02FE1E4B6EF2}" destId="{BAF6C7E2-9D1E-A64E-AAB5-5C7EA167D53E}" srcOrd="0" destOrd="0" presId="urn:microsoft.com/office/officeart/2005/8/layout/hierarchy3"/>
    <dgm:cxn modelId="{0590BE13-5E19-CE4A-9B34-2E456CAF5E88}" type="presOf" srcId="{77A29361-D5A0-C443-BA7F-DEE1DE973C72}" destId="{F40FD9D0-C22F-AF41-8D82-6BE433BAD573}" srcOrd="0" destOrd="0" presId="urn:microsoft.com/office/officeart/2005/8/layout/hierarchy3"/>
    <dgm:cxn modelId="{B1E4D714-9FBA-40BC-A64D-D2A04E48B8A0}" srcId="{9B0A3F76-696D-4BE0-AB16-26FC080B5C7B}" destId="{18DD4695-E592-4C1D-A668-6398C7738220}" srcOrd="2" destOrd="0" parTransId="{C2D84668-4053-4DFE-8321-2EF8F4BC8220}" sibTransId="{56219D4E-864B-41F5-9575-4A21DEC6CC7F}"/>
    <dgm:cxn modelId="{38BDD317-CFA6-3442-8ED5-DF1CBEFE40C9}" type="presOf" srcId="{49C02A10-1991-8844-B6FC-2F29A88A40CC}" destId="{88F944B1-733E-B84F-A396-14B208123BF7}" srcOrd="0" destOrd="0" presId="urn:microsoft.com/office/officeart/2005/8/layout/hierarchy3"/>
    <dgm:cxn modelId="{533D071F-2C02-124B-B520-5381460766DB}" type="presOf" srcId="{A23CD783-E487-3849-8D37-1DD1C1275CF3}" destId="{06319FD7-7AA4-9B41-A620-D65264C0A4B9}" srcOrd="0" destOrd="0" presId="urn:microsoft.com/office/officeart/2005/8/layout/hierarchy3"/>
    <dgm:cxn modelId="{FD03451F-459C-0C40-A2D9-6BABC13E9C66}" srcId="{18DD4695-E592-4C1D-A668-6398C7738220}" destId="{5B4B6546-70CE-0E44-985B-4A99E35B321D}" srcOrd="0" destOrd="0" parTransId="{B99C6289-E02B-784B-9F71-ECBA8D296650}" sibTransId="{B247E294-E249-9F41-BE48-40ED60D54F1B}"/>
    <dgm:cxn modelId="{F657B41F-8C25-7143-B8FF-84B8D924C030}" type="presOf" srcId="{7C1C5168-893D-44C7-A8F9-61BFE9C1606C}" destId="{1A94B6EC-6B4D-9C4F-86D4-C6A387B119FA}" srcOrd="0" destOrd="0" presId="urn:microsoft.com/office/officeart/2005/8/layout/hierarchy3"/>
    <dgm:cxn modelId="{DC172426-CCA1-354A-9FA3-5421900785AB}" type="presOf" srcId="{DC1EC7B3-2710-C948-8B20-9D697E2F2F02}" destId="{AA76F79D-5FB1-8F42-8752-61A767ED5A97}" srcOrd="0" destOrd="0" presId="urn:microsoft.com/office/officeart/2005/8/layout/hierarchy3"/>
    <dgm:cxn modelId="{6D72CD27-1D51-C54D-B149-3BF7C646B9B4}" type="presOf" srcId="{27D69CE3-5020-48F7-9E76-1AD84DD0252B}" destId="{90CD00D4-B25D-8541-9C33-5A07EA1F50E7}" srcOrd="1" destOrd="0" presId="urn:microsoft.com/office/officeart/2005/8/layout/hierarchy3"/>
    <dgm:cxn modelId="{E0174E34-C828-FC48-9501-751C2DBA1841}" type="presOf" srcId="{FCDF1909-9C74-E048-84B8-A59335A9FD72}" destId="{B5D2CF13-44BE-4942-8B40-CEC5AE71EC54}" srcOrd="0" destOrd="0" presId="urn:microsoft.com/office/officeart/2005/8/layout/hierarchy3"/>
    <dgm:cxn modelId="{D4124C36-A4B0-8D4F-91E5-BA7F923F5951}" type="presOf" srcId="{D3E7CDB8-6817-EE4D-8E66-30247EEDDAF0}" destId="{93D317EC-A340-3642-834A-049DA9586455}" srcOrd="0" destOrd="0" presId="urn:microsoft.com/office/officeart/2005/8/layout/hierarchy3"/>
    <dgm:cxn modelId="{B624C13A-BBD8-2B42-9911-5DCA98149EDC}" type="presOf" srcId="{1602FF4C-26F0-D74A-9028-A5BF864CA62D}" destId="{19040F4C-CE4D-3643-BB97-7AD015502D0E}" srcOrd="0" destOrd="0" presId="urn:microsoft.com/office/officeart/2005/8/layout/hierarchy3"/>
    <dgm:cxn modelId="{4661933C-9650-E94D-9E61-9F70D147DE09}" type="presOf" srcId="{DC4E4FD5-B757-524E-9751-74D03805F2BA}" destId="{8D69DA0B-90F8-014D-A17F-F495C441AD61}" srcOrd="0" destOrd="0" presId="urn:microsoft.com/office/officeart/2005/8/layout/hierarchy3"/>
    <dgm:cxn modelId="{05E09A40-DC2B-964F-8610-3719A6F5BAD0}" srcId="{FD196181-DD4A-4E30-890E-D217FA6F304A}" destId="{D3E7CDB8-6817-EE4D-8E66-30247EEDDAF0}" srcOrd="3" destOrd="0" parTransId="{FCDF1909-9C74-E048-84B8-A59335A9FD72}" sibTransId="{B0FB3F18-63DD-A143-936A-8625A70C321A}"/>
    <dgm:cxn modelId="{CAA2A440-150E-8A4A-9BB9-2BF7EA4C49DF}" type="presOf" srcId="{ACC8BAF7-765A-354D-9911-30F2C3EBBAC7}" destId="{5E4B178A-9C68-8448-9844-C456F191BA9C}" srcOrd="0" destOrd="0" presId="urn:microsoft.com/office/officeart/2005/8/layout/hierarchy3"/>
    <dgm:cxn modelId="{9C26CA41-5025-CF4D-93B5-7191DAF4BF78}" type="presOf" srcId="{7697D2DE-1BD6-7142-9C34-F3EB90A8171A}" destId="{5CAD56A6-F280-7349-96E7-6C38B07CDFFA}" srcOrd="0" destOrd="0" presId="urn:microsoft.com/office/officeart/2005/8/layout/hierarchy3"/>
    <dgm:cxn modelId="{5D09DD43-5678-494D-B557-3A7C1B4A7054}" type="presOf" srcId="{E2EB42ED-11A5-304A-82FE-E19B1173B65B}" destId="{8625FACB-6DDB-D649-864A-930D4FD25A09}" srcOrd="0" destOrd="0" presId="urn:microsoft.com/office/officeart/2005/8/layout/hierarchy3"/>
    <dgm:cxn modelId="{F28EA646-544D-1F4C-85CD-4B02E1E71E0E}" type="presOf" srcId="{FD196181-DD4A-4E30-890E-D217FA6F304A}" destId="{D6289AC0-F0C5-AE4C-9568-A794C9AC07A9}" srcOrd="1" destOrd="0" presId="urn:microsoft.com/office/officeart/2005/8/layout/hierarchy3"/>
    <dgm:cxn modelId="{3ACB5349-7001-994E-81DC-6CF37B656E25}" type="presOf" srcId="{FF721CCC-AA49-4C43-93EC-3E48A7CCEBEC}" destId="{47541C49-B380-C14C-AB15-8DBE9659A795}" srcOrd="0" destOrd="0" presId="urn:microsoft.com/office/officeart/2005/8/layout/hierarchy3"/>
    <dgm:cxn modelId="{57A8BD4C-69D1-D249-B8DE-6CAF75A0F6C9}" srcId="{0C14C9E4-9E24-4F75-B58D-47A47BA6A48E}" destId="{9147E11F-497D-6243-BF68-02FE1E4B6EF2}" srcOrd="0" destOrd="0" parTransId="{B2F9353B-29E1-B947-B85C-92580BB78CBE}" sibTransId="{B32BDD71-D1E8-D04A-B446-7F217945477D}"/>
    <dgm:cxn modelId="{F341454E-DFFB-DE43-A200-B5DAC4A1EEEE}" srcId="{4CA076AA-0BBA-4F91-B8DD-E23BD312C988}" destId="{ACC8BAF7-765A-354D-9911-30F2C3EBBAC7}" srcOrd="1" destOrd="0" parTransId="{BCC66A70-7786-1841-9BD8-3076B35D0359}" sibTransId="{3E547AAB-CAE1-2645-BDB6-FDF511BCAC83}"/>
    <dgm:cxn modelId="{2ECEB752-D5A1-3542-A8CF-5440C17011DF}" type="presOf" srcId="{D8ADC649-C44D-4D41-9716-F8209B17FBB4}" destId="{E0161D9D-8A92-9A46-AD10-F27E158C952B}" srcOrd="0" destOrd="0" presId="urn:microsoft.com/office/officeart/2005/8/layout/hierarchy3"/>
    <dgm:cxn modelId="{F5BD1A58-07B8-A24B-969D-9FE118AC11B0}" srcId="{4CA076AA-0BBA-4F91-B8DD-E23BD312C988}" destId="{49C02A10-1991-8844-B6FC-2F29A88A40CC}" srcOrd="3" destOrd="0" parTransId="{7697D2DE-1BD6-7142-9C34-F3EB90A8171A}" sibTransId="{90F8CF99-B94F-4144-ABA3-7CAD51843935}"/>
    <dgm:cxn modelId="{E0074E5D-9EBD-CE44-9878-11D1BBB462F2}" srcId="{18DD4695-E592-4C1D-A668-6398C7738220}" destId="{B2ED4F3A-8EF9-484A-8145-C149960E1B4F}" srcOrd="2" destOrd="0" parTransId="{38E3C629-1226-154D-8424-3E8FFA72711E}" sibTransId="{8D89CD83-CAB4-5244-AD3B-BE0721451879}"/>
    <dgm:cxn modelId="{492A9D5F-82CA-EC44-B062-36EF8E413E8B}" type="presOf" srcId="{04A9166B-7CE1-FB41-8EC0-9E54DD7EF1DD}" destId="{111627A1-F5A3-354D-8B7B-69E045648263}" srcOrd="0" destOrd="0" presId="urn:microsoft.com/office/officeart/2005/8/layout/hierarchy3"/>
    <dgm:cxn modelId="{CE840F66-EC60-9B4F-9D9A-6DDB8C1898A6}" srcId="{7C1C5168-893D-44C7-A8F9-61BFE9C1606C}" destId="{1CB46A98-2D50-AD44-8981-9314FB4CDB9A}" srcOrd="3" destOrd="0" parTransId="{272996F7-8A5D-0543-AD29-3D1E3D48840D}" sibTransId="{0CC4FBA8-6068-D845-A6F5-1F6130ECEBB3}"/>
    <dgm:cxn modelId="{2BD4AD67-A26C-45AD-8EB1-6EF288D287B3}" srcId="{9B0A3F76-696D-4BE0-AB16-26FC080B5C7B}" destId="{7C1C5168-893D-44C7-A8F9-61BFE9C1606C}" srcOrd="5" destOrd="0" parTransId="{6AA80FCE-44E2-4D1E-8256-F9F5BAE4F1F7}" sibTransId="{A10A92BF-50DB-4D69-B59E-1A125764DB87}"/>
    <dgm:cxn modelId="{C79DCC68-8246-8144-B37E-69505538B2DA}" type="presOf" srcId="{A414CEF5-CA29-1B4E-BE17-9C2E6A3CA9BA}" destId="{D9DFA766-6E8A-874A-B461-712F45566617}" srcOrd="0" destOrd="0" presId="urn:microsoft.com/office/officeart/2005/8/layout/hierarchy3"/>
    <dgm:cxn modelId="{EDA6846B-AFC0-BB47-B0A5-B4F18B12DF5D}" type="presOf" srcId="{84A86E14-C934-0843-A659-7C1B703338F9}" destId="{E4FF764D-AAC5-DB48-81F1-B0450991AA7C}" srcOrd="0" destOrd="0" presId="urn:microsoft.com/office/officeart/2005/8/layout/hierarchy3"/>
    <dgm:cxn modelId="{473B066E-51CC-DC43-BF97-E339153F71B5}" type="presOf" srcId="{18DD4695-E592-4C1D-A668-6398C7738220}" destId="{B0DD5329-92BC-7144-89D4-6ADFB2C6BA80}" srcOrd="0" destOrd="0" presId="urn:microsoft.com/office/officeart/2005/8/layout/hierarchy3"/>
    <dgm:cxn modelId="{03DF0C6F-C753-FE42-9B48-9E299317E814}" type="presOf" srcId="{272996F7-8A5D-0543-AD29-3D1E3D48840D}" destId="{8C1C7244-CF96-1348-B192-9DA935D28B20}" srcOrd="0" destOrd="0" presId="urn:microsoft.com/office/officeart/2005/8/layout/hierarchy3"/>
    <dgm:cxn modelId="{ED91B470-43C3-7D43-8338-B038A03E5210}" type="presOf" srcId="{27D69CE3-5020-48F7-9E76-1AD84DD0252B}" destId="{E3D175EE-1272-234B-9AB3-F0BD7FE1D16D}" srcOrd="0" destOrd="0" presId="urn:microsoft.com/office/officeart/2005/8/layout/hierarchy3"/>
    <dgm:cxn modelId="{DA8BAC74-6B2D-B048-BEAF-B9E483BE782F}" type="presOf" srcId="{5B4B6546-70CE-0E44-985B-4A99E35B321D}" destId="{A50F51CF-2D2D-EA49-B9E8-DC295FEDD070}" srcOrd="0" destOrd="0" presId="urn:microsoft.com/office/officeart/2005/8/layout/hierarchy3"/>
    <dgm:cxn modelId="{E7B2F075-D2B1-E141-825A-10B6207A0B01}" type="presOf" srcId="{B99C6289-E02B-784B-9F71-ECBA8D296650}" destId="{54B11BBE-2476-264C-860D-6BFB41FAB197}" srcOrd="0" destOrd="0" presId="urn:microsoft.com/office/officeart/2005/8/layout/hierarchy3"/>
    <dgm:cxn modelId="{39C3FA7C-C8A7-EB40-8A2D-06FD425E0F4E}" type="presOf" srcId="{0C14C9E4-9E24-4F75-B58D-47A47BA6A48E}" destId="{3851746F-6002-7B46-AC59-7EDC5532B70D}" srcOrd="1" destOrd="0" presId="urn:microsoft.com/office/officeart/2005/8/layout/hierarchy3"/>
    <dgm:cxn modelId="{2DEA568D-3228-FD44-8D6A-3E7493C1A6DC}" type="presOf" srcId="{9B0A3F76-696D-4BE0-AB16-26FC080B5C7B}" destId="{51E84632-57EA-794E-8BC0-9B4E3E076E21}" srcOrd="0" destOrd="0" presId="urn:microsoft.com/office/officeart/2005/8/layout/hierarchy3"/>
    <dgm:cxn modelId="{6D0F618E-18FB-5A4E-99D7-FC3FD9CB0948}" type="presOf" srcId="{EE7F4B83-4F5B-2742-91EB-8AB60B6574B5}" destId="{6DC8269E-A99D-6A48-B61C-76F28D716EB1}" srcOrd="0" destOrd="0" presId="urn:microsoft.com/office/officeart/2005/8/layout/hierarchy3"/>
    <dgm:cxn modelId="{5F115A93-82F1-41CD-9FB9-913E29E26F33}" srcId="{9B0A3F76-696D-4BE0-AB16-26FC080B5C7B}" destId="{0C14C9E4-9E24-4F75-B58D-47A47BA6A48E}" srcOrd="1" destOrd="0" parTransId="{CEC1EB52-30A0-4C60-9D37-26196A2F4F3B}" sibTransId="{E5147B31-6A7E-4F13-BF7F-3E625143BD5E}"/>
    <dgm:cxn modelId="{4FDE169F-F73D-FE4E-9CC9-92E42BD4385E}" type="presOf" srcId="{5147E5D4-0C2F-8241-B650-10F1674B859F}" destId="{57A0A2F9-A5DD-3141-B7EE-11B3A4957288}" srcOrd="0" destOrd="0" presId="urn:microsoft.com/office/officeart/2005/8/layout/hierarchy3"/>
    <dgm:cxn modelId="{377CCE9F-76E3-7148-A10B-B5A3BC1E75F7}" type="presOf" srcId="{A6D24F0E-B1C7-8B48-9B1B-79D2A1C1F8EF}" destId="{B5BB3DC6-57D7-3843-B124-B7B147C03FFF}" srcOrd="0" destOrd="0" presId="urn:microsoft.com/office/officeart/2005/8/layout/hierarchy3"/>
    <dgm:cxn modelId="{8627C1A0-3C1C-4544-A084-9B89307234BB}" srcId="{4CA076AA-0BBA-4F91-B8DD-E23BD312C988}" destId="{324DDBB7-82A3-2F40-A7F6-8B52C6930325}" srcOrd="2" destOrd="0" parTransId="{A23CD783-E487-3849-8D37-1DD1C1275CF3}" sibTransId="{6633437D-4BE3-3847-B821-CE63AB2A4D13}"/>
    <dgm:cxn modelId="{2A4F30A3-65F5-C841-8687-54A24E9AEFC6}" type="presOf" srcId="{38E3C629-1226-154D-8424-3E8FFA72711E}" destId="{B9C13160-0EC1-4D4F-904D-0AAF1C4FFCF9}" srcOrd="0" destOrd="0" presId="urn:microsoft.com/office/officeart/2005/8/layout/hierarchy3"/>
    <dgm:cxn modelId="{8CACCFA5-43C0-7B44-86F6-06776C77A8CE}" type="presOf" srcId="{1CB46A98-2D50-AD44-8981-9314FB4CDB9A}" destId="{C6B56E4A-7521-E44E-A99F-92DB64BBD656}" srcOrd="0" destOrd="0" presId="urn:microsoft.com/office/officeart/2005/8/layout/hierarchy3"/>
    <dgm:cxn modelId="{0CA9C6A7-C150-B44F-9B3C-C0C6059D2630}" srcId="{FD196181-DD4A-4E30-890E-D217FA6F304A}" destId="{35BE8EA7-0D62-9E4A-BDA1-8DFCDFD38A2E}" srcOrd="2" destOrd="0" parTransId="{B1D16C19-BA41-C446-A261-57A5D4559F90}" sibTransId="{199CF095-D0A2-294A-AA37-721115786914}"/>
    <dgm:cxn modelId="{8E0D20A9-A0DB-F54A-BB0B-B816B875800B}" srcId="{18DD4695-E592-4C1D-A668-6398C7738220}" destId="{D0FCB16A-D87E-F04D-B27E-7B42CCD2B868}" srcOrd="1" destOrd="0" parTransId="{D8ADC649-C44D-4D41-9716-F8209B17FBB4}" sibTransId="{B7F29E8C-254E-7045-8C0B-9D008CB0B405}"/>
    <dgm:cxn modelId="{E241DDAA-BCD6-F441-BADB-1ECB4984D2EE}" type="presOf" srcId="{B1D16C19-BA41-C446-A261-57A5D4559F90}" destId="{A1F42EED-95DE-294C-9BD2-ADF11A71644D}" srcOrd="0" destOrd="0" presId="urn:microsoft.com/office/officeart/2005/8/layout/hierarchy3"/>
    <dgm:cxn modelId="{F2710CAC-38C4-1941-961F-51A2565D8590}" type="presOf" srcId="{0C14C9E4-9E24-4F75-B58D-47A47BA6A48E}" destId="{9F4FDAF5-D679-9943-9214-1F540C3D118E}" srcOrd="0" destOrd="0" presId="urn:microsoft.com/office/officeart/2005/8/layout/hierarchy3"/>
    <dgm:cxn modelId="{45FAC6AC-5EC7-B242-AAF5-1FAB110B498A}" srcId="{4CA076AA-0BBA-4F91-B8DD-E23BD312C988}" destId="{DC1EC7B3-2710-C948-8B20-9D697E2F2F02}" srcOrd="0" destOrd="0" parTransId="{21D4AA1B-9389-6745-AD31-EF846BC0FFFE}" sibTransId="{0E2B567A-26DA-E24A-8AD5-924B4CB27828}"/>
    <dgm:cxn modelId="{33C6C3AD-4638-43C1-A3B0-F469C4568F9D}" srcId="{9B0A3F76-696D-4BE0-AB16-26FC080B5C7B}" destId="{FD196181-DD4A-4E30-890E-D217FA6F304A}" srcOrd="0" destOrd="0" parTransId="{CA921F2F-9ECE-479C-9DF2-B276A7D52A88}" sibTransId="{361E37DB-FEAD-49A2-8975-632F0518B769}"/>
    <dgm:cxn modelId="{597294AE-6FB8-FC45-AC17-ABD410493655}" type="presOf" srcId="{75E2EA5F-A4C0-E443-8D23-A833667AE29E}" destId="{CB601ABB-096E-1449-ADFB-000CD5793C31}" srcOrd="0" destOrd="0" presId="urn:microsoft.com/office/officeart/2005/8/layout/hierarchy3"/>
    <dgm:cxn modelId="{DF9787B0-8348-EC4D-8799-11233E5842FE}" type="presOf" srcId="{96B33196-5C6C-3C46-B07F-C659655DC593}" destId="{CEAE4377-0AD4-9947-B20E-19345F6200B1}" srcOrd="0" destOrd="0" presId="urn:microsoft.com/office/officeart/2005/8/layout/hierarchy3"/>
    <dgm:cxn modelId="{5A08DAB1-639B-C848-B97B-8E0E02273717}" type="presOf" srcId="{BCC66A70-7786-1841-9BD8-3076B35D0359}" destId="{E1FF98FC-CB17-524E-934F-FB7F0F18C785}" srcOrd="0" destOrd="0" presId="urn:microsoft.com/office/officeart/2005/8/layout/hierarchy3"/>
    <dgm:cxn modelId="{33FFFCB1-3ABB-4940-8F64-5432896A4045}" type="presOf" srcId="{FD196181-DD4A-4E30-890E-D217FA6F304A}" destId="{BCEA5AE5-02F3-1441-9D27-AF5A55763CB7}" srcOrd="0" destOrd="0" presId="urn:microsoft.com/office/officeart/2005/8/layout/hierarchy3"/>
    <dgm:cxn modelId="{6BF88CBC-F649-FE45-931D-B5450A073213}" srcId="{FD196181-DD4A-4E30-890E-D217FA6F304A}" destId="{8D1D38A1-3B19-DC41-B94C-268EBF5F2247}" srcOrd="1" destOrd="0" parTransId="{75E2EA5F-A4C0-E443-8D23-A833667AE29E}" sibTransId="{C8C0D7B8-4EA6-DC44-A5C2-E39A50691DA8}"/>
    <dgm:cxn modelId="{EE69FABC-4D0C-3446-A645-3EF56147E2D3}" type="presOf" srcId="{765ABE9A-47A9-6147-A7F9-76174421344D}" destId="{D786E382-0B7C-304F-895C-97880BBD25C6}" srcOrd="0" destOrd="0" presId="urn:microsoft.com/office/officeart/2005/8/layout/hierarchy3"/>
    <dgm:cxn modelId="{81C269BD-5E5F-EB4A-A0B7-83AEED550FB4}" srcId="{0C14C9E4-9E24-4F75-B58D-47A47BA6A48E}" destId="{21EA51A6-6D6A-0845-8D43-59871E5F6289}" srcOrd="1" destOrd="0" parTransId="{DAD63C58-D3F4-5346-BFE9-785000A5AC1C}" sibTransId="{3ADE266F-3517-EF42-8020-FAB65C694D5D}"/>
    <dgm:cxn modelId="{DB5F28BF-D34B-438B-9D17-70F9D51B79C9}" srcId="{9B0A3F76-696D-4BE0-AB16-26FC080B5C7B}" destId="{27D69CE3-5020-48F7-9E76-1AD84DD0252B}" srcOrd="3" destOrd="0" parTransId="{D02C4BAF-BEF0-4E25-B02F-09E6FA046C31}" sibTransId="{E5CD1DDE-0200-48E8-AB8C-8AA6487C23DF}"/>
    <dgm:cxn modelId="{1BB68EC6-443C-6B4A-86A6-FF3244118DFB}" type="presOf" srcId="{B2ED4F3A-8EF9-484A-8145-C149960E1B4F}" destId="{6B5C7498-7DC7-444A-84D0-E96A2265CC14}" srcOrd="0" destOrd="0" presId="urn:microsoft.com/office/officeart/2005/8/layout/hierarchy3"/>
    <dgm:cxn modelId="{0BC8BEC6-4FA3-1F4C-A8B2-AEE6D000D20D}" srcId="{7C1C5168-893D-44C7-A8F9-61BFE9C1606C}" destId="{7FF65371-D7D7-C54B-BD08-73A55A6EF742}" srcOrd="1" destOrd="0" parTransId="{77A29361-D5A0-C443-BA7F-DEE1DE973C72}" sibTransId="{9EF61174-81F6-BE40-9482-3C9F375DEB8C}"/>
    <dgm:cxn modelId="{1A15FCC7-BFAD-DF4F-8A3B-717AA4D0F68C}" type="presOf" srcId="{DAD63C58-D3F4-5346-BFE9-785000A5AC1C}" destId="{744B134C-9CAE-D348-8355-3F31C40E08F8}" srcOrd="0" destOrd="0" presId="urn:microsoft.com/office/officeart/2005/8/layout/hierarchy3"/>
    <dgm:cxn modelId="{CAEDCCCA-46BB-F243-8D6F-8DC96C4534AA}" type="presOf" srcId="{35BE8EA7-0D62-9E4A-BDA1-8DFCDFD38A2E}" destId="{B3F2AA1F-6467-7D47-BD4F-461A340AEDAB}" srcOrd="0" destOrd="0" presId="urn:microsoft.com/office/officeart/2005/8/layout/hierarchy3"/>
    <dgm:cxn modelId="{FC2F6ACB-9B68-2142-8242-8E596824241D}" srcId="{18DD4695-E592-4C1D-A668-6398C7738220}" destId="{1602FF4C-26F0-D74A-9028-A5BF864CA62D}" srcOrd="3" destOrd="0" parTransId="{84A86E14-C934-0843-A659-7C1B703338F9}" sibTransId="{3048AB00-7569-4B40-903D-5B93333EEBA9}"/>
    <dgm:cxn modelId="{7DAFDECF-C1A4-B54F-9D28-A356EB9F8A11}" srcId="{FD196181-DD4A-4E30-890E-D217FA6F304A}" destId="{D260FF5D-736C-A745-8B9F-91883AA9BDBA}" srcOrd="0" destOrd="0" parTransId="{EE7F4B83-4F5B-2742-91EB-8AB60B6574B5}" sibTransId="{2FBCF3C0-5037-454C-A79A-1387E0E556CC}"/>
    <dgm:cxn modelId="{8C0F76D6-FFDC-8449-BE64-CC704366F41D}" type="presOf" srcId="{D260FF5D-736C-A745-8B9F-91883AA9BDBA}" destId="{706B6E29-9955-7546-86E4-AAD71297F1DD}" srcOrd="0" destOrd="0" presId="urn:microsoft.com/office/officeart/2005/8/layout/hierarchy3"/>
    <dgm:cxn modelId="{5FEAEED8-0456-4725-BE14-5F8DC2A9B6F5}" srcId="{9B0A3F76-696D-4BE0-AB16-26FC080B5C7B}" destId="{4CA076AA-0BBA-4F91-B8DD-E23BD312C988}" srcOrd="4" destOrd="0" parTransId="{D1D1B93C-E5BE-400B-8550-D369B08AAC91}" sibTransId="{D782DB14-9A37-4891-AF71-33FD03A34194}"/>
    <dgm:cxn modelId="{CB10A6D9-73C6-6D4E-B1BF-4C75392E7DD5}" type="presOf" srcId="{B2F9353B-29E1-B947-B85C-92580BB78CBE}" destId="{9D6C96C8-D972-6A4C-B722-D5ADFA825F4D}" srcOrd="0" destOrd="0" presId="urn:microsoft.com/office/officeart/2005/8/layout/hierarchy3"/>
    <dgm:cxn modelId="{CF1571DB-63DA-5E4C-9075-7E0318EFA642}" type="presOf" srcId="{4CA076AA-0BBA-4F91-B8DD-E23BD312C988}" destId="{488AA130-F675-2845-B0BE-2497755495FF}" srcOrd="1" destOrd="0" presId="urn:microsoft.com/office/officeart/2005/8/layout/hierarchy3"/>
    <dgm:cxn modelId="{0A9C96DB-2CCD-034F-AD3F-040F50088722}" type="presOf" srcId="{21EA51A6-6D6A-0845-8D43-59871E5F6289}" destId="{AAA7778A-B2C5-1340-9253-13015300803A}" srcOrd="0" destOrd="0" presId="urn:microsoft.com/office/officeart/2005/8/layout/hierarchy3"/>
    <dgm:cxn modelId="{597902DC-F860-1D4A-91A4-1B8F85D64EA3}" srcId="{7C1C5168-893D-44C7-A8F9-61BFE9C1606C}" destId="{04A9166B-7CE1-FB41-8EC0-9E54DD7EF1DD}" srcOrd="0" destOrd="0" parTransId="{765ABE9A-47A9-6147-A7F9-76174421344D}" sibTransId="{D80CC36C-B7B1-7446-B486-16AD9BC4F85D}"/>
    <dgm:cxn modelId="{4D0086DF-D689-5644-929E-32D51B7C4BED}" type="presOf" srcId="{D0FCB16A-D87E-F04D-B27E-7B42CCD2B868}" destId="{294AEA40-F2DD-D14E-B632-983F8ED0A879}" srcOrd="0" destOrd="0" presId="urn:microsoft.com/office/officeart/2005/8/layout/hierarchy3"/>
    <dgm:cxn modelId="{AFEBE6E7-C157-AA4C-9110-81EB1C245688}" srcId="{27D69CE3-5020-48F7-9E76-1AD84DD0252B}" destId="{24587BF8-0333-304B-B00D-3EDA4877FF95}" srcOrd="0" destOrd="0" parTransId="{DC4E4FD5-B757-524E-9751-74D03805F2BA}" sibTransId="{81ECC574-12B8-EF46-A2BA-F620346CDCDB}"/>
    <dgm:cxn modelId="{DB24D0ED-1005-F541-82B2-ADE96BCAC039}" type="presOf" srcId="{324DDBB7-82A3-2F40-A7F6-8B52C6930325}" destId="{3315C513-91E6-B24F-ACDD-03F169D75D3E}" srcOrd="0" destOrd="0" presId="urn:microsoft.com/office/officeart/2005/8/layout/hierarchy3"/>
    <dgm:cxn modelId="{E2BBD3EF-C2A9-BB4A-A40D-8B61C0D72950}" type="presOf" srcId="{18DD4695-E592-4C1D-A668-6398C7738220}" destId="{E901B415-0C80-E440-9971-07EC5200568B}" srcOrd="1" destOrd="0" presId="urn:microsoft.com/office/officeart/2005/8/layout/hierarchy3"/>
    <dgm:cxn modelId="{F5ED40F1-F60C-C24C-84C0-5BFFEC413E57}" type="presOf" srcId="{7C1C5168-893D-44C7-A8F9-61BFE9C1606C}" destId="{786E3BC8-1E3E-9944-9DB1-276B5EEF4883}" srcOrd="1" destOrd="0" presId="urn:microsoft.com/office/officeart/2005/8/layout/hierarchy3"/>
    <dgm:cxn modelId="{7E75C7F1-DBBD-DF4C-A425-C205698F95B5}" type="presOf" srcId="{24587BF8-0333-304B-B00D-3EDA4877FF95}" destId="{8FFF9F17-4B6D-8948-8C84-6EB5293DA88D}" srcOrd="0" destOrd="0" presId="urn:microsoft.com/office/officeart/2005/8/layout/hierarchy3"/>
    <dgm:cxn modelId="{5E31F9F2-2863-0D4E-BBD3-C890FBE2F7AC}" srcId="{27D69CE3-5020-48F7-9E76-1AD84DD0252B}" destId="{FF721CCC-AA49-4C43-93EC-3E48A7CCEBEC}" srcOrd="1" destOrd="0" parTransId="{E2EB42ED-11A5-304A-82FE-E19B1173B65B}" sibTransId="{1DDE2C3D-DBE4-7D4B-9644-4405AA396094}"/>
    <dgm:cxn modelId="{ADA8FEF3-AF45-D240-B834-DCE88D4B3DE2}" type="presOf" srcId="{7FF65371-D7D7-C54B-BD08-73A55A6EF742}" destId="{9768DB22-B452-EE41-B30A-01496DC35516}" srcOrd="0" destOrd="0" presId="urn:microsoft.com/office/officeart/2005/8/layout/hierarchy3"/>
    <dgm:cxn modelId="{558D37F5-45B2-6840-9CD0-341AD62D49E2}" srcId="{0C14C9E4-9E24-4F75-B58D-47A47BA6A48E}" destId="{5147E5D4-0C2F-8241-B650-10F1674B859F}" srcOrd="2" destOrd="0" parTransId="{A414CEF5-CA29-1B4E-BE17-9C2E6A3CA9BA}" sibTransId="{C9967EFE-6832-6C41-83D5-4E746D652C5A}"/>
    <dgm:cxn modelId="{9C08DAFB-EB4B-4944-891E-651539311943}" type="presOf" srcId="{8D1D38A1-3B19-DC41-B94C-268EBF5F2247}" destId="{39EB5AD3-F4F7-CA44-95E7-5D41662F9537}" srcOrd="0" destOrd="0" presId="urn:microsoft.com/office/officeart/2005/8/layout/hierarchy3"/>
    <dgm:cxn modelId="{90FF07E5-2D29-004A-9339-856B34E66105}" type="presParOf" srcId="{51E84632-57EA-794E-8BC0-9B4E3E076E21}" destId="{FBAB6789-5321-CA41-9345-E994D4E1B7F1}" srcOrd="0" destOrd="0" presId="urn:microsoft.com/office/officeart/2005/8/layout/hierarchy3"/>
    <dgm:cxn modelId="{71ADAB59-BE69-9546-B420-1115AE7A60B0}" type="presParOf" srcId="{FBAB6789-5321-CA41-9345-E994D4E1B7F1}" destId="{D160520E-07F5-2E4D-96F5-64E882404730}" srcOrd="0" destOrd="0" presId="urn:microsoft.com/office/officeart/2005/8/layout/hierarchy3"/>
    <dgm:cxn modelId="{15FC6BD2-A2D4-0743-899E-AFB3609DD756}" type="presParOf" srcId="{D160520E-07F5-2E4D-96F5-64E882404730}" destId="{BCEA5AE5-02F3-1441-9D27-AF5A55763CB7}" srcOrd="0" destOrd="0" presId="urn:microsoft.com/office/officeart/2005/8/layout/hierarchy3"/>
    <dgm:cxn modelId="{A0823E2B-A954-F448-87AE-076502462BD1}" type="presParOf" srcId="{D160520E-07F5-2E4D-96F5-64E882404730}" destId="{D6289AC0-F0C5-AE4C-9568-A794C9AC07A9}" srcOrd="1" destOrd="0" presId="urn:microsoft.com/office/officeart/2005/8/layout/hierarchy3"/>
    <dgm:cxn modelId="{FEBDD5E4-2C2B-D945-BE94-19C33D433D6E}" type="presParOf" srcId="{FBAB6789-5321-CA41-9345-E994D4E1B7F1}" destId="{47DA4CB0-7BFB-154D-88DF-3BAC4BC54260}" srcOrd="1" destOrd="0" presId="urn:microsoft.com/office/officeart/2005/8/layout/hierarchy3"/>
    <dgm:cxn modelId="{DAF2BA81-81AD-2942-ABA4-EA475D4B5490}" type="presParOf" srcId="{47DA4CB0-7BFB-154D-88DF-3BAC4BC54260}" destId="{6DC8269E-A99D-6A48-B61C-76F28D716EB1}" srcOrd="0" destOrd="0" presId="urn:microsoft.com/office/officeart/2005/8/layout/hierarchy3"/>
    <dgm:cxn modelId="{DB476B24-C567-8048-B6F1-E799438B6E08}" type="presParOf" srcId="{47DA4CB0-7BFB-154D-88DF-3BAC4BC54260}" destId="{706B6E29-9955-7546-86E4-AAD71297F1DD}" srcOrd="1" destOrd="0" presId="urn:microsoft.com/office/officeart/2005/8/layout/hierarchy3"/>
    <dgm:cxn modelId="{A45CA124-FC6A-624E-B9F3-AD3FD7A69BB2}" type="presParOf" srcId="{47DA4CB0-7BFB-154D-88DF-3BAC4BC54260}" destId="{CB601ABB-096E-1449-ADFB-000CD5793C31}" srcOrd="2" destOrd="0" presId="urn:microsoft.com/office/officeart/2005/8/layout/hierarchy3"/>
    <dgm:cxn modelId="{20C465B0-0FB6-4442-B6AE-45AAAF91B1B9}" type="presParOf" srcId="{47DA4CB0-7BFB-154D-88DF-3BAC4BC54260}" destId="{39EB5AD3-F4F7-CA44-95E7-5D41662F9537}" srcOrd="3" destOrd="0" presId="urn:microsoft.com/office/officeart/2005/8/layout/hierarchy3"/>
    <dgm:cxn modelId="{75936946-8933-264B-B440-55613B6C70ED}" type="presParOf" srcId="{47DA4CB0-7BFB-154D-88DF-3BAC4BC54260}" destId="{A1F42EED-95DE-294C-9BD2-ADF11A71644D}" srcOrd="4" destOrd="0" presId="urn:microsoft.com/office/officeart/2005/8/layout/hierarchy3"/>
    <dgm:cxn modelId="{03BF9715-09B1-7449-9D65-CC25F0756056}" type="presParOf" srcId="{47DA4CB0-7BFB-154D-88DF-3BAC4BC54260}" destId="{B3F2AA1F-6467-7D47-BD4F-461A340AEDAB}" srcOrd="5" destOrd="0" presId="urn:microsoft.com/office/officeart/2005/8/layout/hierarchy3"/>
    <dgm:cxn modelId="{FD4B84EB-8C56-7F4C-B496-79A5F41656CB}" type="presParOf" srcId="{47DA4CB0-7BFB-154D-88DF-3BAC4BC54260}" destId="{B5D2CF13-44BE-4942-8B40-CEC5AE71EC54}" srcOrd="6" destOrd="0" presId="urn:microsoft.com/office/officeart/2005/8/layout/hierarchy3"/>
    <dgm:cxn modelId="{AB51B739-FA00-CB4E-973A-11F81A5DB757}" type="presParOf" srcId="{47DA4CB0-7BFB-154D-88DF-3BAC4BC54260}" destId="{93D317EC-A340-3642-834A-049DA9586455}" srcOrd="7" destOrd="0" presId="urn:microsoft.com/office/officeart/2005/8/layout/hierarchy3"/>
    <dgm:cxn modelId="{B8EEBB92-C642-854E-A632-189124354F80}" type="presParOf" srcId="{51E84632-57EA-794E-8BC0-9B4E3E076E21}" destId="{417CA1A0-E88B-C048-996B-92E860441F4F}" srcOrd="1" destOrd="0" presId="urn:microsoft.com/office/officeart/2005/8/layout/hierarchy3"/>
    <dgm:cxn modelId="{8ED8277E-BA3A-9545-BC1B-B953DACD235A}" type="presParOf" srcId="{417CA1A0-E88B-C048-996B-92E860441F4F}" destId="{5B9BE830-20EC-3440-91DB-FE4FE9BDBCE8}" srcOrd="0" destOrd="0" presId="urn:microsoft.com/office/officeart/2005/8/layout/hierarchy3"/>
    <dgm:cxn modelId="{A8CBB69A-6E07-1D40-A2F0-C0E78268E72B}" type="presParOf" srcId="{5B9BE830-20EC-3440-91DB-FE4FE9BDBCE8}" destId="{9F4FDAF5-D679-9943-9214-1F540C3D118E}" srcOrd="0" destOrd="0" presId="urn:microsoft.com/office/officeart/2005/8/layout/hierarchy3"/>
    <dgm:cxn modelId="{DB276198-5B22-6849-9AFF-EEC9BFA0F205}" type="presParOf" srcId="{5B9BE830-20EC-3440-91DB-FE4FE9BDBCE8}" destId="{3851746F-6002-7B46-AC59-7EDC5532B70D}" srcOrd="1" destOrd="0" presId="urn:microsoft.com/office/officeart/2005/8/layout/hierarchy3"/>
    <dgm:cxn modelId="{9945339A-3522-064B-9AE4-83B8A41788E6}" type="presParOf" srcId="{417CA1A0-E88B-C048-996B-92E860441F4F}" destId="{28B75760-6EDA-C04B-AA81-2A7A777346F6}" srcOrd="1" destOrd="0" presId="urn:microsoft.com/office/officeart/2005/8/layout/hierarchy3"/>
    <dgm:cxn modelId="{8B37E66E-C807-2749-A2C7-92F8925F2E76}" type="presParOf" srcId="{28B75760-6EDA-C04B-AA81-2A7A777346F6}" destId="{9D6C96C8-D972-6A4C-B722-D5ADFA825F4D}" srcOrd="0" destOrd="0" presId="urn:microsoft.com/office/officeart/2005/8/layout/hierarchy3"/>
    <dgm:cxn modelId="{16FFDAF9-3C57-C242-A14C-8FC55CCDA356}" type="presParOf" srcId="{28B75760-6EDA-C04B-AA81-2A7A777346F6}" destId="{BAF6C7E2-9D1E-A64E-AAB5-5C7EA167D53E}" srcOrd="1" destOrd="0" presId="urn:microsoft.com/office/officeart/2005/8/layout/hierarchy3"/>
    <dgm:cxn modelId="{76114747-31C3-CA47-A75C-0FBEA8D8FC76}" type="presParOf" srcId="{28B75760-6EDA-C04B-AA81-2A7A777346F6}" destId="{744B134C-9CAE-D348-8355-3F31C40E08F8}" srcOrd="2" destOrd="0" presId="urn:microsoft.com/office/officeart/2005/8/layout/hierarchy3"/>
    <dgm:cxn modelId="{F87F64B0-3095-1A4C-A81D-7CD0CA75947F}" type="presParOf" srcId="{28B75760-6EDA-C04B-AA81-2A7A777346F6}" destId="{AAA7778A-B2C5-1340-9253-13015300803A}" srcOrd="3" destOrd="0" presId="urn:microsoft.com/office/officeart/2005/8/layout/hierarchy3"/>
    <dgm:cxn modelId="{497ABA48-854C-E840-A1E3-006BEB31F38F}" type="presParOf" srcId="{28B75760-6EDA-C04B-AA81-2A7A777346F6}" destId="{D9DFA766-6E8A-874A-B461-712F45566617}" srcOrd="4" destOrd="0" presId="urn:microsoft.com/office/officeart/2005/8/layout/hierarchy3"/>
    <dgm:cxn modelId="{502F881E-1741-4E42-B520-D575065B1EDF}" type="presParOf" srcId="{28B75760-6EDA-C04B-AA81-2A7A777346F6}" destId="{57A0A2F9-A5DD-3141-B7EE-11B3A4957288}" srcOrd="5" destOrd="0" presId="urn:microsoft.com/office/officeart/2005/8/layout/hierarchy3"/>
    <dgm:cxn modelId="{7AED8189-9296-064D-AB89-3194741C5E68}" type="presParOf" srcId="{51E84632-57EA-794E-8BC0-9B4E3E076E21}" destId="{C28161DC-17B8-2F4C-ABC2-9B926E718A8F}" srcOrd="2" destOrd="0" presId="urn:microsoft.com/office/officeart/2005/8/layout/hierarchy3"/>
    <dgm:cxn modelId="{ED1D6591-94B2-A244-9591-CEDEC9AC0AE1}" type="presParOf" srcId="{C28161DC-17B8-2F4C-ABC2-9B926E718A8F}" destId="{337095D5-8C31-304D-8B06-260F7B6A57E3}" srcOrd="0" destOrd="0" presId="urn:microsoft.com/office/officeart/2005/8/layout/hierarchy3"/>
    <dgm:cxn modelId="{4682E982-2848-9048-8355-3DF2B5FEBFAC}" type="presParOf" srcId="{337095D5-8C31-304D-8B06-260F7B6A57E3}" destId="{B0DD5329-92BC-7144-89D4-6ADFB2C6BA80}" srcOrd="0" destOrd="0" presId="urn:microsoft.com/office/officeart/2005/8/layout/hierarchy3"/>
    <dgm:cxn modelId="{48B40978-ED49-CD49-9A9B-960874C4F1CF}" type="presParOf" srcId="{337095D5-8C31-304D-8B06-260F7B6A57E3}" destId="{E901B415-0C80-E440-9971-07EC5200568B}" srcOrd="1" destOrd="0" presId="urn:microsoft.com/office/officeart/2005/8/layout/hierarchy3"/>
    <dgm:cxn modelId="{EC5D5713-BC9B-CD45-8C72-4386472F719A}" type="presParOf" srcId="{C28161DC-17B8-2F4C-ABC2-9B926E718A8F}" destId="{7B88FB96-4E14-6F4E-82C1-6752DC96FB25}" srcOrd="1" destOrd="0" presId="urn:microsoft.com/office/officeart/2005/8/layout/hierarchy3"/>
    <dgm:cxn modelId="{60571144-E8C8-B246-89D2-18EA1F945243}" type="presParOf" srcId="{7B88FB96-4E14-6F4E-82C1-6752DC96FB25}" destId="{54B11BBE-2476-264C-860D-6BFB41FAB197}" srcOrd="0" destOrd="0" presId="urn:microsoft.com/office/officeart/2005/8/layout/hierarchy3"/>
    <dgm:cxn modelId="{67DC50CA-6C36-854E-83B5-AB00B5CA31BB}" type="presParOf" srcId="{7B88FB96-4E14-6F4E-82C1-6752DC96FB25}" destId="{A50F51CF-2D2D-EA49-B9E8-DC295FEDD070}" srcOrd="1" destOrd="0" presId="urn:microsoft.com/office/officeart/2005/8/layout/hierarchy3"/>
    <dgm:cxn modelId="{829E758E-5647-8440-8EAB-B8C2AC7DF9B2}" type="presParOf" srcId="{7B88FB96-4E14-6F4E-82C1-6752DC96FB25}" destId="{E0161D9D-8A92-9A46-AD10-F27E158C952B}" srcOrd="2" destOrd="0" presId="urn:microsoft.com/office/officeart/2005/8/layout/hierarchy3"/>
    <dgm:cxn modelId="{3274D5D0-5FC7-B942-83BD-14912AC4653C}" type="presParOf" srcId="{7B88FB96-4E14-6F4E-82C1-6752DC96FB25}" destId="{294AEA40-F2DD-D14E-B632-983F8ED0A879}" srcOrd="3" destOrd="0" presId="urn:microsoft.com/office/officeart/2005/8/layout/hierarchy3"/>
    <dgm:cxn modelId="{5D25CE2B-A79A-CE42-BD98-8090CB588BD5}" type="presParOf" srcId="{7B88FB96-4E14-6F4E-82C1-6752DC96FB25}" destId="{B9C13160-0EC1-4D4F-904D-0AAF1C4FFCF9}" srcOrd="4" destOrd="0" presId="urn:microsoft.com/office/officeart/2005/8/layout/hierarchy3"/>
    <dgm:cxn modelId="{1B0F1910-4D28-104A-8375-B1F757D3689C}" type="presParOf" srcId="{7B88FB96-4E14-6F4E-82C1-6752DC96FB25}" destId="{6B5C7498-7DC7-444A-84D0-E96A2265CC14}" srcOrd="5" destOrd="0" presId="urn:microsoft.com/office/officeart/2005/8/layout/hierarchy3"/>
    <dgm:cxn modelId="{34044473-C4EF-7C4E-8B25-AD7502D0F67D}" type="presParOf" srcId="{7B88FB96-4E14-6F4E-82C1-6752DC96FB25}" destId="{E4FF764D-AAC5-DB48-81F1-B0450991AA7C}" srcOrd="6" destOrd="0" presId="urn:microsoft.com/office/officeart/2005/8/layout/hierarchy3"/>
    <dgm:cxn modelId="{36CCEDE3-D634-B74A-967E-2DA1333BAF80}" type="presParOf" srcId="{7B88FB96-4E14-6F4E-82C1-6752DC96FB25}" destId="{19040F4C-CE4D-3643-BB97-7AD015502D0E}" srcOrd="7" destOrd="0" presId="urn:microsoft.com/office/officeart/2005/8/layout/hierarchy3"/>
    <dgm:cxn modelId="{2DC7A2F6-2DB7-614B-B34B-C792C348ECAF}" type="presParOf" srcId="{51E84632-57EA-794E-8BC0-9B4E3E076E21}" destId="{DB83F174-F529-664C-83C4-AD4E7599555E}" srcOrd="3" destOrd="0" presId="urn:microsoft.com/office/officeart/2005/8/layout/hierarchy3"/>
    <dgm:cxn modelId="{C3B1CD8A-27AC-5946-9DC1-4FAB076D9FEB}" type="presParOf" srcId="{DB83F174-F529-664C-83C4-AD4E7599555E}" destId="{B4CF04EF-F396-C445-AA59-50C625F32935}" srcOrd="0" destOrd="0" presId="urn:microsoft.com/office/officeart/2005/8/layout/hierarchy3"/>
    <dgm:cxn modelId="{412FCD30-36F9-4C49-AEF0-AC2E80CB1402}" type="presParOf" srcId="{B4CF04EF-F396-C445-AA59-50C625F32935}" destId="{E3D175EE-1272-234B-9AB3-F0BD7FE1D16D}" srcOrd="0" destOrd="0" presId="urn:microsoft.com/office/officeart/2005/8/layout/hierarchy3"/>
    <dgm:cxn modelId="{6BAFAE16-16E8-7943-801A-7BE82DAA08F7}" type="presParOf" srcId="{B4CF04EF-F396-C445-AA59-50C625F32935}" destId="{90CD00D4-B25D-8541-9C33-5A07EA1F50E7}" srcOrd="1" destOrd="0" presId="urn:microsoft.com/office/officeart/2005/8/layout/hierarchy3"/>
    <dgm:cxn modelId="{2098DB16-3D84-3043-B18F-EBE09D5997A2}" type="presParOf" srcId="{DB83F174-F529-664C-83C4-AD4E7599555E}" destId="{15D2B81C-F43E-ED48-AFCD-D512443C527C}" srcOrd="1" destOrd="0" presId="urn:microsoft.com/office/officeart/2005/8/layout/hierarchy3"/>
    <dgm:cxn modelId="{DB28256D-89A8-E445-A1C2-03B430FDABF5}" type="presParOf" srcId="{15D2B81C-F43E-ED48-AFCD-D512443C527C}" destId="{8D69DA0B-90F8-014D-A17F-F495C441AD61}" srcOrd="0" destOrd="0" presId="urn:microsoft.com/office/officeart/2005/8/layout/hierarchy3"/>
    <dgm:cxn modelId="{1703BDBF-97AF-6448-9316-C3741B16BB9F}" type="presParOf" srcId="{15D2B81C-F43E-ED48-AFCD-D512443C527C}" destId="{8FFF9F17-4B6D-8948-8C84-6EB5293DA88D}" srcOrd="1" destOrd="0" presId="urn:microsoft.com/office/officeart/2005/8/layout/hierarchy3"/>
    <dgm:cxn modelId="{701747BD-B223-BA41-9DFF-51B986DD09E8}" type="presParOf" srcId="{15D2B81C-F43E-ED48-AFCD-D512443C527C}" destId="{8625FACB-6DDB-D649-864A-930D4FD25A09}" srcOrd="2" destOrd="0" presId="urn:microsoft.com/office/officeart/2005/8/layout/hierarchy3"/>
    <dgm:cxn modelId="{6D2850A0-EBDC-A14C-BE4E-0F25D74E4094}" type="presParOf" srcId="{15D2B81C-F43E-ED48-AFCD-D512443C527C}" destId="{47541C49-B380-C14C-AB15-8DBE9659A795}" srcOrd="3" destOrd="0" presId="urn:microsoft.com/office/officeart/2005/8/layout/hierarchy3"/>
    <dgm:cxn modelId="{DF2E8CB3-2B14-9F4B-9CCC-26F5FEECF805}" type="presParOf" srcId="{51E84632-57EA-794E-8BC0-9B4E3E076E21}" destId="{BAED641B-224D-844F-91FB-9167EDCBA273}" srcOrd="4" destOrd="0" presId="urn:microsoft.com/office/officeart/2005/8/layout/hierarchy3"/>
    <dgm:cxn modelId="{836E9114-3852-DB44-BF64-5FED8AB2C6E6}" type="presParOf" srcId="{BAED641B-224D-844F-91FB-9167EDCBA273}" destId="{DFD58DAF-A8C8-114A-8A43-A908912DF5EC}" srcOrd="0" destOrd="0" presId="urn:microsoft.com/office/officeart/2005/8/layout/hierarchy3"/>
    <dgm:cxn modelId="{4306EC22-3A37-1F4E-8D8C-A751DC163C0A}" type="presParOf" srcId="{DFD58DAF-A8C8-114A-8A43-A908912DF5EC}" destId="{D89C8813-AEB6-B24A-B164-0C5689BD57C1}" srcOrd="0" destOrd="0" presId="urn:microsoft.com/office/officeart/2005/8/layout/hierarchy3"/>
    <dgm:cxn modelId="{F7A7F7F0-8EB6-B141-BB53-87515E554667}" type="presParOf" srcId="{DFD58DAF-A8C8-114A-8A43-A908912DF5EC}" destId="{488AA130-F675-2845-B0BE-2497755495FF}" srcOrd="1" destOrd="0" presId="urn:microsoft.com/office/officeart/2005/8/layout/hierarchy3"/>
    <dgm:cxn modelId="{B79A2D0F-6629-0C48-8D6A-97EDA82E14BD}" type="presParOf" srcId="{BAED641B-224D-844F-91FB-9167EDCBA273}" destId="{35420F68-D378-7B40-BE54-0A84338EEEB3}" srcOrd="1" destOrd="0" presId="urn:microsoft.com/office/officeart/2005/8/layout/hierarchy3"/>
    <dgm:cxn modelId="{67FCCFD2-A1F7-0D41-966A-F58A5D4E3051}" type="presParOf" srcId="{35420F68-D378-7B40-BE54-0A84338EEEB3}" destId="{75B11551-D3E6-834E-B4C3-6FAF19B11BC4}" srcOrd="0" destOrd="0" presId="urn:microsoft.com/office/officeart/2005/8/layout/hierarchy3"/>
    <dgm:cxn modelId="{794B855F-9E0A-2144-8C79-9AA028873E5A}" type="presParOf" srcId="{35420F68-D378-7B40-BE54-0A84338EEEB3}" destId="{AA76F79D-5FB1-8F42-8752-61A767ED5A97}" srcOrd="1" destOrd="0" presId="urn:microsoft.com/office/officeart/2005/8/layout/hierarchy3"/>
    <dgm:cxn modelId="{AF7CA964-F30F-AF40-8E87-2359ACE89E54}" type="presParOf" srcId="{35420F68-D378-7B40-BE54-0A84338EEEB3}" destId="{E1FF98FC-CB17-524E-934F-FB7F0F18C785}" srcOrd="2" destOrd="0" presId="urn:microsoft.com/office/officeart/2005/8/layout/hierarchy3"/>
    <dgm:cxn modelId="{AC4742A2-1D47-354C-A9F0-6C5A4A6AE3C8}" type="presParOf" srcId="{35420F68-D378-7B40-BE54-0A84338EEEB3}" destId="{5E4B178A-9C68-8448-9844-C456F191BA9C}" srcOrd="3" destOrd="0" presId="urn:microsoft.com/office/officeart/2005/8/layout/hierarchy3"/>
    <dgm:cxn modelId="{9C1FD6B2-F908-2341-A323-4B2D79C2020B}" type="presParOf" srcId="{35420F68-D378-7B40-BE54-0A84338EEEB3}" destId="{06319FD7-7AA4-9B41-A620-D65264C0A4B9}" srcOrd="4" destOrd="0" presId="urn:microsoft.com/office/officeart/2005/8/layout/hierarchy3"/>
    <dgm:cxn modelId="{3E29C7B6-E02B-9548-BE4D-2AFF96E33526}" type="presParOf" srcId="{35420F68-D378-7B40-BE54-0A84338EEEB3}" destId="{3315C513-91E6-B24F-ACDD-03F169D75D3E}" srcOrd="5" destOrd="0" presId="urn:microsoft.com/office/officeart/2005/8/layout/hierarchy3"/>
    <dgm:cxn modelId="{0C594889-194D-4040-AE9E-3AFEAAA2A525}" type="presParOf" srcId="{35420F68-D378-7B40-BE54-0A84338EEEB3}" destId="{5CAD56A6-F280-7349-96E7-6C38B07CDFFA}" srcOrd="6" destOrd="0" presId="urn:microsoft.com/office/officeart/2005/8/layout/hierarchy3"/>
    <dgm:cxn modelId="{5DE2747A-19F6-4F47-9F2A-87D9E01AB7E2}" type="presParOf" srcId="{35420F68-D378-7B40-BE54-0A84338EEEB3}" destId="{88F944B1-733E-B84F-A396-14B208123BF7}" srcOrd="7" destOrd="0" presId="urn:microsoft.com/office/officeart/2005/8/layout/hierarchy3"/>
    <dgm:cxn modelId="{65926066-B19F-9845-ACF8-E1AE733E9E92}" type="presParOf" srcId="{51E84632-57EA-794E-8BC0-9B4E3E076E21}" destId="{37421372-6EAA-584B-BB43-7C9B0339F131}" srcOrd="5" destOrd="0" presId="urn:microsoft.com/office/officeart/2005/8/layout/hierarchy3"/>
    <dgm:cxn modelId="{6243CB5C-A95F-A543-B79A-8BE7E7BA8D09}" type="presParOf" srcId="{37421372-6EAA-584B-BB43-7C9B0339F131}" destId="{76E25B59-DDD4-B540-83FB-8602223A6692}" srcOrd="0" destOrd="0" presId="urn:microsoft.com/office/officeart/2005/8/layout/hierarchy3"/>
    <dgm:cxn modelId="{2CC442D8-2CDD-1D4F-8A6E-4B577A754A8B}" type="presParOf" srcId="{76E25B59-DDD4-B540-83FB-8602223A6692}" destId="{1A94B6EC-6B4D-9C4F-86D4-C6A387B119FA}" srcOrd="0" destOrd="0" presId="urn:microsoft.com/office/officeart/2005/8/layout/hierarchy3"/>
    <dgm:cxn modelId="{7AE5A0BB-8B42-4E4F-8C6B-A6CEDE497ECB}" type="presParOf" srcId="{76E25B59-DDD4-B540-83FB-8602223A6692}" destId="{786E3BC8-1E3E-9944-9DB1-276B5EEF4883}" srcOrd="1" destOrd="0" presId="urn:microsoft.com/office/officeart/2005/8/layout/hierarchy3"/>
    <dgm:cxn modelId="{62A1E945-2FC5-234E-A6EA-34F9F720EC7A}" type="presParOf" srcId="{37421372-6EAA-584B-BB43-7C9B0339F131}" destId="{8C73C372-EFD5-1840-9BFE-5F13651678AF}" srcOrd="1" destOrd="0" presId="urn:microsoft.com/office/officeart/2005/8/layout/hierarchy3"/>
    <dgm:cxn modelId="{905496AD-156B-E146-BB74-E46CFAFB9E22}" type="presParOf" srcId="{8C73C372-EFD5-1840-9BFE-5F13651678AF}" destId="{D786E382-0B7C-304F-895C-97880BBD25C6}" srcOrd="0" destOrd="0" presId="urn:microsoft.com/office/officeart/2005/8/layout/hierarchy3"/>
    <dgm:cxn modelId="{4D778DDB-B170-FE43-AF82-E6668CC86CFA}" type="presParOf" srcId="{8C73C372-EFD5-1840-9BFE-5F13651678AF}" destId="{111627A1-F5A3-354D-8B7B-69E045648263}" srcOrd="1" destOrd="0" presId="urn:microsoft.com/office/officeart/2005/8/layout/hierarchy3"/>
    <dgm:cxn modelId="{F66B6CBC-E8AA-5042-B774-B9EE9DF5C914}" type="presParOf" srcId="{8C73C372-EFD5-1840-9BFE-5F13651678AF}" destId="{F40FD9D0-C22F-AF41-8D82-6BE433BAD573}" srcOrd="2" destOrd="0" presId="urn:microsoft.com/office/officeart/2005/8/layout/hierarchy3"/>
    <dgm:cxn modelId="{5B291990-4C41-0448-8293-7576D665A7EE}" type="presParOf" srcId="{8C73C372-EFD5-1840-9BFE-5F13651678AF}" destId="{9768DB22-B452-EE41-B30A-01496DC35516}" srcOrd="3" destOrd="0" presId="urn:microsoft.com/office/officeart/2005/8/layout/hierarchy3"/>
    <dgm:cxn modelId="{C2BD1DFC-C75B-9947-844E-6953CE276C04}" type="presParOf" srcId="{8C73C372-EFD5-1840-9BFE-5F13651678AF}" destId="{B5BB3DC6-57D7-3843-B124-B7B147C03FFF}" srcOrd="4" destOrd="0" presId="urn:microsoft.com/office/officeart/2005/8/layout/hierarchy3"/>
    <dgm:cxn modelId="{3BF5CD58-F3BC-744F-B215-900E2BCA5D85}" type="presParOf" srcId="{8C73C372-EFD5-1840-9BFE-5F13651678AF}" destId="{CEAE4377-0AD4-9947-B20E-19345F6200B1}" srcOrd="5" destOrd="0" presId="urn:microsoft.com/office/officeart/2005/8/layout/hierarchy3"/>
    <dgm:cxn modelId="{081A1A4B-7A73-DE4E-841E-A03A07738551}" type="presParOf" srcId="{8C73C372-EFD5-1840-9BFE-5F13651678AF}" destId="{8C1C7244-CF96-1348-B192-9DA935D28B20}" srcOrd="6" destOrd="0" presId="urn:microsoft.com/office/officeart/2005/8/layout/hierarchy3"/>
    <dgm:cxn modelId="{7F8FADF3-3E1B-694C-BC37-85ADA73C6967}" type="presParOf" srcId="{8C73C372-EFD5-1840-9BFE-5F13651678AF}" destId="{C6B56E4A-7521-E44E-A99F-92DB64BBD656}" srcOrd="7"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84254B1-0D6E-5842-B616-C5F55064AB15}" type="doc">
      <dgm:prSet loTypeId="urn:microsoft.com/office/officeart/2005/8/layout/hList6" loCatId="relationship" qsTypeId="urn:microsoft.com/office/officeart/2005/8/quickstyle/simple1" qsCatId="simple" csTypeId="urn:microsoft.com/office/officeart/2005/8/colors/colorful1" csCatId="colorful" phldr="1"/>
      <dgm:spPr/>
      <dgm:t>
        <a:bodyPr/>
        <a:lstStyle/>
        <a:p>
          <a:endParaRPr lang="en-US"/>
        </a:p>
      </dgm:t>
    </dgm:pt>
    <dgm:pt modelId="{9C585567-23CC-2E4A-8104-2FF80F69AFB8}">
      <dgm:prSet phldrT="[Text]"/>
      <dgm:spPr/>
      <dgm:t>
        <a:bodyPr/>
        <a:lstStyle/>
        <a:p>
          <a:pPr algn="r"/>
          <a:r>
            <a:rPr lang="en-US" dirty="0"/>
            <a:t>Find which products are available for purchase.</a:t>
          </a:r>
        </a:p>
      </dgm:t>
    </dgm:pt>
    <dgm:pt modelId="{10472CA6-9B8A-4748-BF69-61295CC05C42}" type="parTrans" cxnId="{A6126B4D-6765-C049-AEC2-AE828628643F}">
      <dgm:prSet/>
      <dgm:spPr/>
      <dgm:t>
        <a:bodyPr/>
        <a:lstStyle/>
        <a:p>
          <a:pPr algn="r"/>
          <a:endParaRPr lang="en-US"/>
        </a:p>
      </dgm:t>
    </dgm:pt>
    <dgm:pt modelId="{13C6D161-704D-D241-9613-702425040DB0}" type="sibTrans" cxnId="{A6126B4D-6765-C049-AEC2-AE828628643F}">
      <dgm:prSet/>
      <dgm:spPr/>
      <dgm:t>
        <a:bodyPr/>
        <a:lstStyle/>
        <a:p>
          <a:pPr algn="r"/>
          <a:endParaRPr lang="en-US"/>
        </a:p>
      </dgm:t>
    </dgm:pt>
    <dgm:pt modelId="{DA71AA53-D974-4F46-A2C7-A876E65FA8F4}">
      <dgm:prSet/>
      <dgm:spPr/>
      <dgm:t>
        <a:bodyPr/>
        <a:lstStyle/>
        <a:p>
          <a:pPr algn="r"/>
          <a:r>
            <a:rPr lang="en-US" dirty="0"/>
            <a:t>Store a page for each product including available options, prices, and user reviews.</a:t>
          </a:r>
        </a:p>
      </dgm:t>
    </dgm:pt>
    <dgm:pt modelId="{9335DFF3-7EAD-B44C-9882-598AB92C2BDD}" type="parTrans" cxnId="{AA0B7067-1B9A-4342-BF84-F617EEF34CC8}">
      <dgm:prSet/>
      <dgm:spPr/>
      <dgm:t>
        <a:bodyPr/>
        <a:lstStyle/>
        <a:p>
          <a:pPr algn="r"/>
          <a:endParaRPr lang="en-US"/>
        </a:p>
      </dgm:t>
    </dgm:pt>
    <dgm:pt modelId="{B3A8B442-1F79-DC44-9EC9-EB8D025495E8}" type="sibTrans" cxnId="{AA0B7067-1B9A-4342-BF84-F617EEF34CC8}">
      <dgm:prSet/>
      <dgm:spPr/>
      <dgm:t>
        <a:bodyPr/>
        <a:lstStyle/>
        <a:p>
          <a:pPr algn="r"/>
          <a:endParaRPr lang="en-US"/>
        </a:p>
      </dgm:t>
    </dgm:pt>
    <dgm:pt modelId="{4F5C12C0-2681-DB46-AE85-24B03E9638C6}">
      <dgm:prSet/>
      <dgm:spPr/>
      <dgm:t>
        <a:bodyPr/>
        <a:lstStyle/>
        <a:p>
          <a:pPr algn="r"/>
          <a:r>
            <a:rPr lang="en-US" dirty="0"/>
            <a:t>Secure payment processing to protect the customer during purchase.</a:t>
          </a:r>
        </a:p>
      </dgm:t>
    </dgm:pt>
    <dgm:pt modelId="{5D6000AD-7F43-E541-9D97-382337E40A78}" type="parTrans" cxnId="{B7395E6F-A76B-D244-9C68-1EDF0C8AF791}">
      <dgm:prSet/>
      <dgm:spPr/>
      <dgm:t>
        <a:bodyPr/>
        <a:lstStyle/>
        <a:p>
          <a:pPr algn="r"/>
          <a:endParaRPr lang="en-US"/>
        </a:p>
      </dgm:t>
    </dgm:pt>
    <dgm:pt modelId="{7E5B9D9A-6630-A146-9C6D-A99097A11E4B}" type="sibTrans" cxnId="{B7395E6F-A76B-D244-9C68-1EDF0C8AF791}">
      <dgm:prSet/>
      <dgm:spPr/>
      <dgm:t>
        <a:bodyPr/>
        <a:lstStyle/>
        <a:p>
          <a:pPr algn="r"/>
          <a:endParaRPr lang="en-US"/>
        </a:p>
      </dgm:t>
    </dgm:pt>
    <dgm:pt modelId="{088D924A-10C4-7D47-A07D-7D843955C8DB}">
      <dgm:prSet/>
      <dgm:spPr/>
      <dgm:t>
        <a:bodyPr/>
        <a:lstStyle/>
        <a:p>
          <a:pPr algn="r"/>
          <a:r>
            <a:rPr lang="en-US" dirty="0"/>
            <a:t>Provide accurate shipping estimates to help customers receive products in a timely manner.</a:t>
          </a:r>
        </a:p>
      </dgm:t>
    </dgm:pt>
    <dgm:pt modelId="{8BDC1E74-8D8B-AE40-9818-633E01D3E716}" type="parTrans" cxnId="{3F6471CB-CEE1-BA43-9124-FFED25701FE7}">
      <dgm:prSet/>
      <dgm:spPr/>
      <dgm:t>
        <a:bodyPr/>
        <a:lstStyle/>
        <a:p>
          <a:pPr algn="r"/>
          <a:endParaRPr lang="en-US"/>
        </a:p>
      </dgm:t>
    </dgm:pt>
    <dgm:pt modelId="{590760AD-D6A5-8445-A991-A0C569158AA3}" type="sibTrans" cxnId="{3F6471CB-CEE1-BA43-9124-FFED25701FE7}">
      <dgm:prSet/>
      <dgm:spPr/>
      <dgm:t>
        <a:bodyPr/>
        <a:lstStyle/>
        <a:p>
          <a:pPr algn="r"/>
          <a:endParaRPr lang="en-US"/>
        </a:p>
      </dgm:t>
    </dgm:pt>
    <dgm:pt modelId="{6C39D2E7-8C9C-2D45-99D6-E2AA3BE27533}" type="pres">
      <dgm:prSet presAssocID="{A84254B1-0D6E-5842-B616-C5F55064AB15}" presName="Name0" presStyleCnt="0">
        <dgm:presLayoutVars>
          <dgm:dir/>
          <dgm:resizeHandles val="exact"/>
        </dgm:presLayoutVars>
      </dgm:prSet>
      <dgm:spPr/>
    </dgm:pt>
    <dgm:pt modelId="{ED6D00C4-2E04-824E-AA65-37E152140A9F}" type="pres">
      <dgm:prSet presAssocID="{9C585567-23CC-2E4A-8104-2FF80F69AFB8}" presName="node" presStyleLbl="node1" presStyleIdx="0" presStyleCnt="4" custLinFactNeighborY="633">
        <dgm:presLayoutVars>
          <dgm:bulletEnabled val="1"/>
        </dgm:presLayoutVars>
      </dgm:prSet>
      <dgm:spPr/>
    </dgm:pt>
    <dgm:pt modelId="{C7879DA6-BA38-AF42-AC6C-C201C548377A}" type="pres">
      <dgm:prSet presAssocID="{13C6D161-704D-D241-9613-702425040DB0}" presName="sibTrans" presStyleCnt="0"/>
      <dgm:spPr/>
    </dgm:pt>
    <dgm:pt modelId="{E9BD65C0-F2AA-6F4E-8358-7DB24134FA8C}" type="pres">
      <dgm:prSet presAssocID="{DA71AA53-D974-4F46-A2C7-A876E65FA8F4}" presName="node" presStyleLbl="node1" presStyleIdx="1" presStyleCnt="4">
        <dgm:presLayoutVars>
          <dgm:bulletEnabled val="1"/>
        </dgm:presLayoutVars>
      </dgm:prSet>
      <dgm:spPr/>
    </dgm:pt>
    <dgm:pt modelId="{7E262C70-9562-C048-8381-D41BA6406A69}" type="pres">
      <dgm:prSet presAssocID="{B3A8B442-1F79-DC44-9EC9-EB8D025495E8}" presName="sibTrans" presStyleCnt="0"/>
      <dgm:spPr/>
    </dgm:pt>
    <dgm:pt modelId="{CFE3CC15-454D-884E-B9A3-A8B0E6E55A73}" type="pres">
      <dgm:prSet presAssocID="{4F5C12C0-2681-DB46-AE85-24B03E9638C6}" presName="node" presStyleLbl="node1" presStyleIdx="2" presStyleCnt="4">
        <dgm:presLayoutVars>
          <dgm:bulletEnabled val="1"/>
        </dgm:presLayoutVars>
      </dgm:prSet>
      <dgm:spPr/>
    </dgm:pt>
    <dgm:pt modelId="{A83C9B2B-7ACC-5944-B3F9-88B9B6C14282}" type="pres">
      <dgm:prSet presAssocID="{7E5B9D9A-6630-A146-9C6D-A99097A11E4B}" presName="sibTrans" presStyleCnt="0"/>
      <dgm:spPr/>
    </dgm:pt>
    <dgm:pt modelId="{9F400C3D-312A-8740-82F5-4E81D56771A7}" type="pres">
      <dgm:prSet presAssocID="{088D924A-10C4-7D47-A07D-7D843955C8DB}" presName="node" presStyleLbl="node1" presStyleIdx="3" presStyleCnt="4">
        <dgm:presLayoutVars>
          <dgm:bulletEnabled val="1"/>
        </dgm:presLayoutVars>
      </dgm:prSet>
      <dgm:spPr/>
    </dgm:pt>
  </dgm:ptLst>
  <dgm:cxnLst>
    <dgm:cxn modelId="{EDCC5706-D991-6245-94A8-82233AD53CD5}" type="presOf" srcId="{A84254B1-0D6E-5842-B616-C5F55064AB15}" destId="{6C39D2E7-8C9C-2D45-99D6-E2AA3BE27533}" srcOrd="0" destOrd="0" presId="urn:microsoft.com/office/officeart/2005/8/layout/hList6"/>
    <dgm:cxn modelId="{A6126B4D-6765-C049-AEC2-AE828628643F}" srcId="{A84254B1-0D6E-5842-B616-C5F55064AB15}" destId="{9C585567-23CC-2E4A-8104-2FF80F69AFB8}" srcOrd="0" destOrd="0" parTransId="{10472CA6-9B8A-4748-BF69-61295CC05C42}" sibTransId="{13C6D161-704D-D241-9613-702425040DB0}"/>
    <dgm:cxn modelId="{AA0B7067-1B9A-4342-BF84-F617EEF34CC8}" srcId="{A84254B1-0D6E-5842-B616-C5F55064AB15}" destId="{DA71AA53-D974-4F46-A2C7-A876E65FA8F4}" srcOrd="1" destOrd="0" parTransId="{9335DFF3-7EAD-B44C-9882-598AB92C2BDD}" sibTransId="{B3A8B442-1F79-DC44-9EC9-EB8D025495E8}"/>
    <dgm:cxn modelId="{B7395E6F-A76B-D244-9C68-1EDF0C8AF791}" srcId="{A84254B1-0D6E-5842-B616-C5F55064AB15}" destId="{4F5C12C0-2681-DB46-AE85-24B03E9638C6}" srcOrd="2" destOrd="0" parTransId="{5D6000AD-7F43-E541-9D97-382337E40A78}" sibTransId="{7E5B9D9A-6630-A146-9C6D-A99097A11E4B}"/>
    <dgm:cxn modelId="{701C9D81-184D-4546-AB1B-5F3E22A76AA9}" type="presOf" srcId="{088D924A-10C4-7D47-A07D-7D843955C8DB}" destId="{9F400C3D-312A-8740-82F5-4E81D56771A7}" srcOrd="0" destOrd="0" presId="urn:microsoft.com/office/officeart/2005/8/layout/hList6"/>
    <dgm:cxn modelId="{3F6471CB-CEE1-BA43-9124-FFED25701FE7}" srcId="{A84254B1-0D6E-5842-B616-C5F55064AB15}" destId="{088D924A-10C4-7D47-A07D-7D843955C8DB}" srcOrd="3" destOrd="0" parTransId="{8BDC1E74-8D8B-AE40-9818-633E01D3E716}" sibTransId="{590760AD-D6A5-8445-A991-A0C569158AA3}"/>
    <dgm:cxn modelId="{AC49E7D1-9EA4-214E-A05F-9840CE99934F}" type="presOf" srcId="{9C585567-23CC-2E4A-8104-2FF80F69AFB8}" destId="{ED6D00C4-2E04-824E-AA65-37E152140A9F}" srcOrd="0" destOrd="0" presId="urn:microsoft.com/office/officeart/2005/8/layout/hList6"/>
    <dgm:cxn modelId="{D9202ED2-F2CA-B64B-AD48-9E5E2846EC1F}" type="presOf" srcId="{4F5C12C0-2681-DB46-AE85-24B03E9638C6}" destId="{CFE3CC15-454D-884E-B9A3-A8B0E6E55A73}" srcOrd="0" destOrd="0" presId="urn:microsoft.com/office/officeart/2005/8/layout/hList6"/>
    <dgm:cxn modelId="{8CA1D0F5-6A6B-6C46-8F75-1671B0572F13}" type="presOf" srcId="{DA71AA53-D974-4F46-A2C7-A876E65FA8F4}" destId="{E9BD65C0-F2AA-6F4E-8358-7DB24134FA8C}" srcOrd="0" destOrd="0" presId="urn:microsoft.com/office/officeart/2005/8/layout/hList6"/>
    <dgm:cxn modelId="{3E745740-A614-3B48-95B0-CD177CCBCDFD}" type="presParOf" srcId="{6C39D2E7-8C9C-2D45-99D6-E2AA3BE27533}" destId="{ED6D00C4-2E04-824E-AA65-37E152140A9F}" srcOrd="0" destOrd="0" presId="urn:microsoft.com/office/officeart/2005/8/layout/hList6"/>
    <dgm:cxn modelId="{A1B9C499-FC23-B34B-80FE-58F80F1F76C6}" type="presParOf" srcId="{6C39D2E7-8C9C-2D45-99D6-E2AA3BE27533}" destId="{C7879DA6-BA38-AF42-AC6C-C201C548377A}" srcOrd="1" destOrd="0" presId="urn:microsoft.com/office/officeart/2005/8/layout/hList6"/>
    <dgm:cxn modelId="{2A8711AE-5182-0C42-B795-F8517E385140}" type="presParOf" srcId="{6C39D2E7-8C9C-2D45-99D6-E2AA3BE27533}" destId="{E9BD65C0-F2AA-6F4E-8358-7DB24134FA8C}" srcOrd="2" destOrd="0" presId="urn:microsoft.com/office/officeart/2005/8/layout/hList6"/>
    <dgm:cxn modelId="{BD16D708-3F62-5C41-8DC6-F71CB1079396}" type="presParOf" srcId="{6C39D2E7-8C9C-2D45-99D6-E2AA3BE27533}" destId="{7E262C70-9562-C048-8381-D41BA6406A69}" srcOrd="3" destOrd="0" presId="urn:microsoft.com/office/officeart/2005/8/layout/hList6"/>
    <dgm:cxn modelId="{A2DDE10D-0956-EC44-ACE6-874F1FC5987C}" type="presParOf" srcId="{6C39D2E7-8C9C-2D45-99D6-E2AA3BE27533}" destId="{CFE3CC15-454D-884E-B9A3-A8B0E6E55A73}" srcOrd="4" destOrd="0" presId="urn:microsoft.com/office/officeart/2005/8/layout/hList6"/>
    <dgm:cxn modelId="{C9E6105C-5814-C642-8296-18FDB8B7B4F4}" type="presParOf" srcId="{6C39D2E7-8C9C-2D45-99D6-E2AA3BE27533}" destId="{A83C9B2B-7ACC-5944-B3F9-88B9B6C14282}" srcOrd="5" destOrd="0" presId="urn:microsoft.com/office/officeart/2005/8/layout/hList6"/>
    <dgm:cxn modelId="{DA955B21-8433-3848-85BD-B6D838DCF9D8}" type="presParOf" srcId="{6C39D2E7-8C9C-2D45-99D6-E2AA3BE27533}" destId="{9F400C3D-312A-8740-82F5-4E81D56771A7}" srcOrd="6" destOrd="0" presId="urn:microsoft.com/office/officeart/2005/8/layout/h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F9EC63D6-974D-E74D-A5A7-34C977808FEC}" type="doc">
      <dgm:prSet loTypeId="urn:microsoft.com/office/officeart/2005/8/layout/lProcess2" loCatId="cycle" qsTypeId="urn:microsoft.com/office/officeart/2005/8/quickstyle/simple1" qsCatId="simple" csTypeId="urn:microsoft.com/office/officeart/2005/8/colors/colorful1" csCatId="colorful" phldr="1"/>
      <dgm:spPr/>
      <dgm:t>
        <a:bodyPr/>
        <a:lstStyle/>
        <a:p>
          <a:endParaRPr lang="en-US"/>
        </a:p>
      </dgm:t>
    </dgm:pt>
    <dgm:pt modelId="{3DBF2710-8958-3E40-88E9-9CBC34ECFDC3}">
      <dgm:prSet custT="1"/>
      <dgm:spPr>
        <a:solidFill>
          <a:schemeClr val="accent1">
            <a:lumMod val="20000"/>
            <a:lumOff val="80000"/>
          </a:schemeClr>
        </a:solidFill>
      </dgm:spPr>
      <dgm:t>
        <a:bodyPr/>
        <a:lstStyle/>
        <a:p>
          <a:r>
            <a:rPr lang="en-US" sz="4800" dirty="0"/>
            <a:t>Suitability</a:t>
          </a:r>
        </a:p>
      </dgm:t>
    </dgm:pt>
    <dgm:pt modelId="{E67FB974-C723-E54C-B3DF-79238BBFF091}" type="parTrans" cxnId="{59416EBC-6E79-9F44-83EC-6E3978702F6B}">
      <dgm:prSet/>
      <dgm:spPr/>
      <dgm:t>
        <a:bodyPr/>
        <a:lstStyle/>
        <a:p>
          <a:endParaRPr lang="en-US"/>
        </a:p>
      </dgm:t>
    </dgm:pt>
    <dgm:pt modelId="{35EEEF95-15EE-2F4D-B10C-24CB9604CD96}" type="sibTrans" cxnId="{59416EBC-6E79-9F44-83EC-6E3978702F6B}">
      <dgm:prSet/>
      <dgm:spPr/>
      <dgm:t>
        <a:bodyPr/>
        <a:lstStyle/>
        <a:p>
          <a:endParaRPr lang="en-US"/>
        </a:p>
      </dgm:t>
    </dgm:pt>
    <dgm:pt modelId="{C9BFE76A-2E67-654A-8963-BC1C5B8C307E}">
      <dgm:prSet custT="1"/>
      <dgm:spPr>
        <a:ln>
          <a:noFill/>
        </a:ln>
      </dgm:spPr>
      <dgm:t>
        <a:bodyPr/>
        <a:lstStyle/>
        <a:p>
          <a:r>
            <a:rPr lang="en-US" sz="3600" dirty="0"/>
            <a:t>How suitable is the application for a particular purpose.</a:t>
          </a:r>
        </a:p>
      </dgm:t>
    </dgm:pt>
    <dgm:pt modelId="{D44C7151-30F2-FD40-8111-D47FCB5BE894}" type="parTrans" cxnId="{D0AB2CF8-8A97-4649-8881-1F8D8548353A}">
      <dgm:prSet/>
      <dgm:spPr/>
      <dgm:t>
        <a:bodyPr/>
        <a:lstStyle/>
        <a:p>
          <a:endParaRPr lang="en-US"/>
        </a:p>
      </dgm:t>
    </dgm:pt>
    <dgm:pt modelId="{6E03A24B-5C46-4E49-9A42-9572532011EE}" type="sibTrans" cxnId="{D0AB2CF8-8A97-4649-8881-1F8D8548353A}">
      <dgm:prSet/>
      <dgm:spPr/>
      <dgm:t>
        <a:bodyPr/>
        <a:lstStyle/>
        <a:p>
          <a:endParaRPr lang="en-US"/>
        </a:p>
      </dgm:t>
    </dgm:pt>
    <dgm:pt modelId="{C2F20859-2FB5-A14F-9694-415D60751368}" type="pres">
      <dgm:prSet presAssocID="{F9EC63D6-974D-E74D-A5A7-34C977808FEC}" presName="theList" presStyleCnt="0">
        <dgm:presLayoutVars>
          <dgm:dir/>
          <dgm:animLvl val="lvl"/>
          <dgm:resizeHandles val="exact"/>
        </dgm:presLayoutVars>
      </dgm:prSet>
      <dgm:spPr/>
    </dgm:pt>
    <dgm:pt modelId="{6D936272-7D29-B245-B4EB-93ECFD505665}" type="pres">
      <dgm:prSet presAssocID="{3DBF2710-8958-3E40-88E9-9CBC34ECFDC3}" presName="compNode" presStyleCnt="0"/>
      <dgm:spPr/>
    </dgm:pt>
    <dgm:pt modelId="{71644A09-D679-9E47-B7EC-D96487314982}" type="pres">
      <dgm:prSet presAssocID="{3DBF2710-8958-3E40-88E9-9CBC34ECFDC3}" presName="aNode" presStyleLbl="bgShp" presStyleIdx="0" presStyleCnt="1" custLinFactNeighborY="315"/>
      <dgm:spPr/>
    </dgm:pt>
    <dgm:pt modelId="{7A5F8515-D007-D84A-B34A-A34013FE7C5E}" type="pres">
      <dgm:prSet presAssocID="{3DBF2710-8958-3E40-88E9-9CBC34ECFDC3}" presName="textNode" presStyleLbl="bgShp" presStyleIdx="0" presStyleCnt="1"/>
      <dgm:spPr/>
    </dgm:pt>
    <dgm:pt modelId="{C53C46BD-E523-9549-800F-899D688252AB}" type="pres">
      <dgm:prSet presAssocID="{3DBF2710-8958-3E40-88E9-9CBC34ECFDC3}" presName="compChildNode" presStyleCnt="0"/>
      <dgm:spPr/>
    </dgm:pt>
    <dgm:pt modelId="{984CE7F6-7563-DC47-8821-CE7B9123AAC7}" type="pres">
      <dgm:prSet presAssocID="{3DBF2710-8958-3E40-88E9-9CBC34ECFDC3}" presName="theInnerList" presStyleCnt="0"/>
      <dgm:spPr/>
    </dgm:pt>
    <dgm:pt modelId="{58B38B4A-BF13-6A49-9746-C4052870D56F}" type="pres">
      <dgm:prSet presAssocID="{C9BFE76A-2E67-654A-8963-BC1C5B8C307E}" presName="childNode" presStyleLbl="node1" presStyleIdx="0" presStyleCnt="1">
        <dgm:presLayoutVars>
          <dgm:bulletEnabled val="1"/>
        </dgm:presLayoutVars>
      </dgm:prSet>
      <dgm:spPr/>
    </dgm:pt>
  </dgm:ptLst>
  <dgm:cxnLst>
    <dgm:cxn modelId="{64A4AF3B-537A-7148-927F-7CDDFE8DCE7C}" type="presOf" srcId="{C9BFE76A-2E67-654A-8963-BC1C5B8C307E}" destId="{58B38B4A-BF13-6A49-9746-C4052870D56F}" srcOrd="0" destOrd="0" presId="urn:microsoft.com/office/officeart/2005/8/layout/lProcess2"/>
    <dgm:cxn modelId="{5849D240-0351-224A-B94C-F2B716FD241B}" type="presOf" srcId="{F9EC63D6-974D-E74D-A5A7-34C977808FEC}" destId="{C2F20859-2FB5-A14F-9694-415D60751368}" srcOrd="0" destOrd="0" presId="urn:microsoft.com/office/officeart/2005/8/layout/lProcess2"/>
    <dgm:cxn modelId="{85763344-0391-4840-9F5D-A224C8603CE9}" type="presOf" srcId="{3DBF2710-8958-3E40-88E9-9CBC34ECFDC3}" destId="{7A5F8515-D007-D84A-B34A-A34013FE7C5E}" srcOrd="1" destOrd="0" presId="urn:microsoft.com/office/officeart/2005/8/layout/lProcess2"/>
    <dgm:cxn modelId="{15BDD763-0EC1-294E-B84B-6636360B76DA}" type="presOf" srcId="{3DBF2710-8958-3E40-88E9-9CBC34ECFDC3}" destId="{71644A09-D679-9E47-B7EC-D96487314982}" srcOrd="0" destOrd="0" presId="urn:microsoft.com/office/officeart/2005/8/layout/lProcess2"/>
    <dgm:cxn modelId="{59416EBC-6E79-9F44-83EC-6E3978702F6B}" srcId="{F9EC63D6-974D-E74D-A5A7-34C977808FEC}" destId="{3DBF2710-8958-3E40-88E9-9CBC34ECFDC3}" srcOrd="0" destOrd="0" parTransId="{E67FB974-C723-E54C-B3DF-79238BBFF091}" sibTransId="{35EEEF95-15EE-2F4D-B10C-24CB9604CD96}"/>
    <dgm:cxn modelId="{D0AB2CF8-8A97-4649-8881-1F8D8548353A}" srcId="{3DBF2710-8958-3E40-88E9-9CBC34ECFDC3}" destId="{C9BFE76A-2E67-654A-8963-BC1C5B8C307E}" srcOrd="0" destOrd="0" parTransId="{D44C7151-30F2-FD40-8111-D47FCB5BE894}" sibTransId="{6E03A24B-5C46-4E49-9A42-9572532011EE}"/>
    <dgm:cxn modelId="{429308F8-FA1B-944F-8833-62F6516EA178}" type="presParOf" srcId="{C2F20859-2FB5-A14F-9694-415D60751368}" destId="{6D936272-7D29-B245-B4EB-93ECFD505665}" srcOrd="0" destOrd="0" presId="urn:microsoft.com/office/officeart/2005/8/layout/lProcess2"/>
    <dgm:cxn modelId="{C68A5F3E-B5B2-9A46-97A4-A7344A35DCBA}" type="presParOf" srcId="{6D936272-7D29-B245-B4EB-93ECFD505665}" destId="{71644A09-D679-9E47-B7EC-D96487314982}" srcOrd="0" destOrd="0" presId="urn:microsoft.com/office/officeart/2005/8/layout/lProcess2"/>
    <dgm:cxn modelId="{92DBCD59-868C-764D-9E7F-83B5F710D2B3}" type="presParOf" srcId="{6D936272-7D29-B245-B4EB-93ECFD505665}" destId="{7A5F8515-D007-D84A-B34A-A34013FE7C5E}" srcOrd="1" destOrd="0" presId="urn:microsoft.com/office/officeart/2005/8/layout/lProcess2"/>
    <dgm:cxn modelId="{C9875B3C-CCA8-6D42-B6AF-67D7D0DEBEAF}" type="presParOf" srcId="{6D936272-7D29-B245-B4EB-93ECFD505665}" destId="{C53C46BD-E523-9549-800F-899D688252AB}" srcOrd="2" destOrd="0" presId="urn:microsoft.com/office/officeart/2005/8/layout/lProcess2"/>
    <dgm:cxn modelId="{DC37531A-0D17-7446-9751-0ADADBA41F39}" type="presParOf" srcId="{C53C46BD-E523-9549-800F-899D688252AB}" destId="{984CE7F6-7563-DC47-8821-CE7B9123AAC7}" srcOrd="0" destOrd="0" presId="urn:microsoft.com/office/officeart/2005/8/layout/lProcess2"/>
    <dgm:cxn modelId="{E9C3803D-F168-5248-8740-63DA679F2650}" type="presParOf" srcId="{984CE7F6-7563-DC47-8821-CE7B9123AAC7}" destId="{58B38B4A-BF13-6A49-9746-C4052870D56F}" srcOrd="0"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F9EC63D6-974D-E74D-A5A7-34C977808FEC}" type="doc">
      <dgm:prSet loTypeId="urn:microsoft.com/office/officeart/2005/8/layout/lProcess2" loCatId="cycle" qsTypeId="urn:microsoft.com/office/officeart/2005/8/quickstyle/simple1" qsCatId="simple" csTypeId="urn:microsoft.com/office/officeart/2005/8/colors/colorful1" csCatId="colorful" phldr="1"/>
      <dgm:spPr/>
      <dgm:t>
        <a:bodyPr/>
        <a:lstStyle/>
        <a:p>
          <a:endParaRPr lang="en-US"/>
        </a:p>
      </dgm:t>
    </dgm:pt>
    <dgm:pt modelId="{3DBF2710-8958-3E40-88E9-9CBC34ECFDC3}">
      <dgm:prSet custT="1"/>
      <dgm:spPr>
        <a:solidFill>
          <a:schemeClr val="accent3">
            <a:lumMod val="20000"/>
            <a:lumOff val="80000"/>
          </a:schemeClr>
        </a:solidFill>
      </dgm:spPr>
      <dgm:t>
        <a:bodyPr/>
        <a:lstStyle/>
        <a:p>
          <a:r>
            <a:rPr lang="en-US" sz="4800" dirty="0"/>
            <a:t>Interoperability</a:t>
          </a:r>
        </a:p>
      </dgm:t>
    </dgm:pt>
    <dgm:pt modelId="{E67FB974-C723-E54C-B3DF-79238BBFF091}" type="parTrans" cxnId="{59416EBC-6E79-9F44-83EC-6E3978702F6B}">
      <dgm:prSet/>
      <dgm:spPr/>
      <dgm:t>
        <a:bodyPr/>
        <a:lstStyle/>
        <a:p>
          <a:endParaRPr lang="en-US"/>
        </a:p>
      </dgm:t>
    </dgm:pt>
    <dgm:pt modelId="{35EEEF95-15EE-2F4D-B10C-24CB9604CD96}" type="sibTrans" cxnId="{59416EBC-6E79-9F44-83EC-6E3978702F6B}">
      <dgm:prSet/>
      <dgm:spPr/>
      <dgm:t>
        <a:bodyPr/>
        <a:lstStyle/>
        <a:p>
          <a:endParaRPr lang="en-US"/>
        </a:p>
      </dgm:t>
    </dgm:pt>
    <dgm:pt modelId="{C9BFE76A-2E67-654A-8963-BC1C5B8C307E}">
      <dgm:prSet custT="1"/>
      <dgm:spPr>
        <a:solidFill>
          <a:schemeClr val="accent3"/>
        </a:solidFill>
        <a:ln>
          <a:noFill/>
        </a:ln>
      </dgm:spPr>
      <dgm:t>
        <a:bodyPr/>
        <a:lstStyle/>
        <a:p>
          <a:r>
            <a:rPr lang="en-US" sz="3600" dirty="0"/>
            <a:t>How well does the application interact with designated systems.</a:t>
          </a:r>
        </a:p>
      </dgm:t>
    </dgm:pt>
    <dgm:pt modelId="{D44C7151-30F2-FD40-8111-D47FCB5BE894}" type="parTrans" cxnId="{D0AB2CF8-8A97-4649-8881-1F8D8548353A}">
      <dgm:prSet/>
      <dgm:spPr/>
      <dgm:t>
        <a:bodyPr/>
        <a:lstStyle/>
        <a:p>
          <a:endParaRPr lang="en-US"/>
        </a:p>
      </dgm:t>
    </dgm:pt>
    <dgm:pt modelId="{6E03A24B-5C46-4E49-9A42-9572532011EE}" type="sibTrans" cxnId="{D0AB2CF8-8A97-4649-8881-1F8D8548353A}">
      <dgm:prSet/>
      <dgm:spPr/>
      <dgm:t>
        <a:bodyPr/>
        <a:lstStyle/>
        <a:p>
          <a:endParaRPr lang="en-US"/>
        </a:p>
      </dgm:t>
    </dgm:pt>
    <dgm:pt modelId="{C2F20859-2FB5-A14F-9694-415D60751368}" type="pres">
      <dgm:prSet presAssocID="{F9EC63D6-974D-E74D-A5A7-34C977808FEC}" presName="theList" presStyleCnt="0">
        <dgm:presLayoutVars>
          <dgm:dir/>
          <dgm:animLvl val="lvl"/>
          <dgm:resizeHandles val="exact"/>
        </dgm:presLayoutVars>
      </dgm:prSet>
      <dgm:spPr/>
    </dgm:pt>
    <dgm:pt modelId="{6D936272-7D29-B245-B4EB-93ECFD505665}" type="pres">
      <dgm:prSet presAssocID="{3DBF2710-8958-3E40-88E9-9CBC34ECFDC3}" presName="compNode" presStyleCnt="0"/>
      <dgm:spPr/>
    </dgm:pt>
    <dgm:pt modelId="{71644A09-D679-9E47-B7EC-D96487314982}" type="pres">
      <dgm:prSet presAssocID="{3DBF2710-8958-3E40-88E9-9CBC34ECFDC3}" presName="aNode" presStyleLbl="bgShp" presStyleIdx="0" presStyleCnt="1" custLinFactNeighborY="315"/>
      <dgm:spPr/>
    </dgm:pt>
    <dgm:pt modelId="{7A5F8515-D007-D84A-B34A-A34013FE7C5E}" type="pres">
      <dgm:prSet presAssocID="{3DBF2710-8958-3E40-88E9-9CBC34ECFDC3}" presName="textNode" presStyleLbl="bgShp" presStyleIdx="0" presStyleCnt="1"/>
      <dgm:spPr/>
    </dgm:pt>
    <dgm:pt modelId="{C53C46BD-E523-9549-800F-899D688252AB}" type="pres">
      <dgm:prSet presAssocID="{3DBF2710-8958-3E40-88E9-9CBC34ECFDC3}" presName="compChildNode" presStyleCnt="0"/>
      <dgm:spPr/>
    </dgm:pt>
    <dgm:pt modelId="{984CE7F6-7563-DC47-8821-CE7B9123AAC7}" type="pres">
      <dgm:prSet presAssocID="{3DBF2710-8958-3E40-88E9-9CBC34ECFDC3}" presName="theInnerList" presStyleCnt="0"/>
      <dgm:spPr/>
    </dgm:pt>
    <dgm:pt modelId="{58B38B4A-BF13-6A49-9746-C4052870D56F}" type="pres">
      <dgm:prSet presAssocID="{C9BFE76A-2E67-654A-8963-BC1C5B8C307E}" presName="childNode" presStyleLbl="node1" presStyleIdx="0" presStyleCnt="1">
        <dgm:presLayoutVars>
          <dgm:bulletEnabled val="1"/>
        </dgm:presLayoutVars>
      </dgm:prSet>
      <dgm:spPr/>
    </dgm:pt>
  </dgm:ptLst>
  <dgm:cxnLst>
    <dgm:cxn modelId="{64A4AF3B-537A-7148-927F-7CDDFE8DCE7C}" type="presOf" srcId="{C9BFE76A-2E67-654A-8963-BC1C5B8C307E}" destId="{58B38B4A-BF13-6A49-9746-C4052870D56F}" srcOrd="0" destOrd="0" presId="urn:microsoft.com/office/officeart/2005/8/layout/lProcess2"/>
    <dgm:cxn modelId="{5849D240-0351-224A-B94C-F2B716FD241B}" type="presOf" srcId="{F9EC63D6-974D-E74D-A5A7-34C977808FEC}" destId="{C2F20859-2FB5-A14F-9694-415D60751368}" srcOrd="0" destOrd="0" presId="urn:microsoft.com/office/officeart/2005/8/layout/lProcess2"/>
    <dgm:cxn modelId="{85763344-0391-4840-9F5D-A224C8603CE9}" type="presOf" srcId="{3DBF2710-8958-3E40-88E9-9CBC34ECFDC3}" destId="{7A5F8515-D007-D84A-B34A-A34013FE7C5E}" srcOrd="1" destOrd="0" presId="urn:microsoft.com/office/officeart/2005/8/layout/lProcess2"/>
    <dgm:cxn modelId="{15BDD763-0EC1-294E-B84B-6636360B76DA}" type="presOf" srcId="{3DBF2710-8958-3E40-88E9-9CBC34ECFDC3}" destId="{71644A09-D679-9E47-B7EC-D96487314982}" srcOrd="0" destOrd="0" presId="urn:microsoft.com/office/officeart/2005/8/layout/lProcess2"/>
    <dgm:cxn modelId="{59416EBC-6E79-9F44-83EC-6E3978702F6B}" srcId="{F9EC63D6-974D-E74D-A5A7-34C977808FEC}" destId="{3DBF2710-8958-3E40-88E9-9CBC34ECFDC3}" srcOrd="0" destOrd="0" parTransId="{E67FB974-C723-E54C-B3DF-79238BBFF091}" sibTransId="{35EEEF95-15EE-2F4D-B10C-24CB9604CD96}"/>
    <dgm:cxn modelId="{D0AB2CF8-8A97-4649-8881-1F8D8548353A}" srcId="{3DBF2710-8958-3E40-88E9-9CBC34ECFDC3}" destId="{C9BFE76A-2E67-654A-8963-BC1C5B8C307E}" srcOrd="0" destOrd="0" parTransId="{D44C7151-30F2-FD40-8111-D47FCB5BE894}" sibTransId="{6E03A24B-5C46-4E49-9A42-9572532011EE}"/>
    <dgm:cxn modelId="{429308F8-FA1B-944F-8833-62F6516EA178}" type="presParOf" srcId="{C2F20859-2FB5-A14F-9694-415D60751368}" destId="{6D936272-7D29-B245-B4EB-93ECFD505665}" srcOrd="0" destOrd="0" presId="urn:microsoft.com/office/officeart/2005/8/layout/lProcess2"/>
    <dgm:cxn modelId="{C68A5F3E-B5B2-9A46-97A4-A7344A35DCBA}" type="presParOf" srcId="{6D936272-7D29-B245-B4EB-93ECFD505665}" destId="{71644A09-D679-9E47-B7EC-D96487314982}" srcOrd="0" destOrd="0" presId="urn:microsoft.com/office/officeart/2005/8/layout/lProcess2"/>
    <dgm:cxn modelId="{92DBCD59-868C-764D-9E7F-83B5F710D2B3}" type="presParOf" srcId="{6D936272-7D29-B245-B4EB-93ECFD505665}" destId="{7A5F8515-D007-D84A-B34A-A34013FE7C5E}" srcOrd="1" destOrd="0" presId="urn:microsoft.com/office/officeart/2005/8/layout/lProcess2"/>
    <dgm:cxn modelId="{C9875B3C-CCA8-6D42-B6AF-67D7D0DEBEAF}" type="presParOf" srcId="{6D936272-7D29-B245-B4EB-93ECFD505665}" destId="{C53C46BD-E523-9549-800F-899D688252AB}" srcOrd="2" destOrd="0" presId="urn:microsoft.com/office/officeart/2005/8/layout/lProcess2"/>
    <dgm:cxn modelId="{DC37531A-0D17-7446-9751-0ADADBA41F39}" type="presParOf" srcId="{C53C46BD-E523-9549-800F-899D688252AB}" destId="{984CE7F6-7563-DC47-8821-CE7B9123AAC7}" srcOrd="0" destOrd="0" presId="urn:microsoft.com/office/officeart/2005/8/layout/lProcess2"/>
    <dgm:cxn modelId="{E9C3803D-F168-5248-8740-63DA679F2650}" type="presParOf" srcId="{984CE7F6-7563-DC47-8821-CE7B9123AAC7}" destId="{58B38B4A-BF13-6A49-9746-C4052870D56F}" srcOrd="0"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F9EC63D6-974D-E74D-A5A7-34C977808FEC}" type="doc">
      <dgm:prSet loTypeId="urn:microsoft.com/office/officeart/2005/8/layout/lProcess2" loCatId="cycle" qsTypeId="urn:microsoft.com/office/officeart/2005/8/quickstyle/simple1" qsCatId="simple" csTypeId="urn:microsoft.com/office/officeart/2005/8/colors/colorful1" csCatId="colorful" phldr="1"/>
      <dgm:spPr/>
      <dgm:t>
        <a:bodyPr/>
        <a:lstStyle/>
        <a:p>
          <a:endParaRPr lang="en-US"/>
        </a:p>
      </dgm:t>
    </dgm:pt>
    <dgm:pt modelId="{3DBF2710-8958-3E40-88E9-9CBC34ECFDC3}">
      <dgm:prSet custT="1"/>
      <dgm:spPr>
        <a:solidFill>
          <a:schemeClr val="accent4">
            <a:lumMod val="20000"/>
            <a:lumOff val="80000"/>
          </a:schemeClr>
        </a:solidFill>
      </dgm:spPr>
      <dgm:t>
        <a:bodyPr/>
        <a:lstStyle/>
        <a:p>
          <a:r>
            <a:rPr lang="en-US" sz="4800" dirty="0"/>
            <a:t>Security</a:t>
          </a:r>
        </a:p>
      </dgm:t>
    </dgm:pt>
    <dgm:pt modelId="{E67FB974-C723-E54C-B3DF-79238BBFF091}" type="parTrans" cxnId="{59416EBC-6E79-9F44-83EC-6E3978702F6B}">
      <dgm:prSet/>
      <dgm:spPr/>
      <dgm:t>
        <a:bodyPr/>
        <a:lstStyle/>
        <a:p>
          <a:endParaRPr lang="en-US"/>
        </a:p>
      </dgm:t>
    </dgm:pt>
    <dgm:pt modelId="{35EEEF95-15EE-2F4D-B10C-24CB9604CD96}" type="sibTrans" cxnId="{59416EBC-6E79-9F44-83EC-6E3978702F6B}">
      <dgm:prSet/>
      <dgm:spPr/>
      <dgm:t>
        <a:bodyPr/>
        <a:lstStyle/>
        <a:p>
          <a:endParaRPr lang="en-US"/>
        </a:p>
      </dgm:t>
    </dgm:pt>
    <dgm:pt modelId="{C9BFE76A-2E67-654A-8963-BC1C5B8C307E}">
      <dgm:prSet custT="1"/>
      <dgm:spPr>
        <a:solidFill>
          <a:schemeClr val="accent4"/>
        </a:solidFill>
        <a:ln>
          <a:noFill/>
        </a:ln>
      </dgm:spPr>
      <dgm:t>
        <a:bodyPr/>
        <a:lstStyle/>
        <a:p>
          <a:r>
            <a:rPr lang="en-US" sz="3600" dirty="0"/>
            <a:t>How well does the application prevent unauthorized access, whether accidental or deliberate. </a:t>
          </a:r>
        </a:p>
      </dgm:t>
    </dgm:pt>
    <dgm:pt modelId="{D44C7151-30F2-FD40-8111-D47FCB5BE894}" type="parTrans" cxnId="{D0AB2CF8-8A97-4649-8881-1F8D8548353A}">
      <dgm:prSet/>
      <dgm:spPr/>
      <dgm:t>
        <a:bodyPr/>
        <a:lstStyle/>
        <a:p>
          <a:endParaRPr lang="en-US"/>
        </a:p>
      </dgm:t>
    </dgm:pt>
    <dgm:pt modelId="{6E03A24B-5C46-4E49-9A42-9572532011EE}" type="sibTrans" cxnId="{D0AB2CF8-8A97-4649-8881-1F8D8548353A}">
      <dgm:prSet/>
      <dgm:spPr/>
      <dgm:t>
        <a:bodyPr/>
        <a:lstStyle/>
        <a:p>
          <a:endParaRPr lang="en-US"/>
        </a:p>
      </dgm:t>
    </dgm:pt>
    <dgm:pt modelId="{C2F20859-2FB5-A14F-9694-415D60751368}" type="pres">
      <dgm:prSet presAssocID="{F9EC63D6-974D-E74D-A5A7-34C977808FEC}" presName="theList" presStyleCnt="0">
        <dgm:presLayoutVars>
          <dgm:dir/>
          <dgm:animLvl val="lvl"/>
          <dgm:resizeHandles val="exact"/>
        </dgm:presLayoutVars>
      </dgm:prSet>
      <dgm:spPr/>
    </dgm:pt>
    <dgm:pt modelId="{6D936272-7D29-B245-B4EB-93ECFD505665}" type="pres">
      <dgm:prSet presAssocID="{3DBF2710-8958-3E40-88E9-9CBC34ECFDC3}" presName="compNode" presStyleCnt="0"/>
      <dgm:spPr/>
    </dgm:pt>
    <dgm:pt modelId="{71644A09-D679-9E47-B7EC-D96487314982}" type="pres">
      <dgm:prSet presAssocID="{3DBF2710-8958-3E40-88E9-9CBC34ECFDC3}" presName="aNode" presStyleLbl="bgShp" presStyleIdx="0" presStyleCnt="1" custLinFactNeighborY="315"/>
      <dgm:spPr/>
    </dgm:pt>
    <dgm:pt modelId="{7A5F8515-D007-D84A-B34A-A34013FE7C5E}" type="pres">
      <dgm:prSet presAssocID="{3DBF2710-8958-3E40-88E9-9CBC34ECFDC3}" presName="textNode" presStyleLbl="bgShp" presStyleIdx="0" presStyleCnt="1"/>
      <dgm:spPr/>
    </dgm:pt>
    <dgm:pt modelId="{C53C46BD-E523-9549-800F-899D688252AB}" type="pres">
      <dgm:prSet presAssocID="{3DBF2710-8958-3E40-88E9-9CBC34ECFDC3}" presName="compChildNode" presStyleCnt="0"/>
      <dgm:spPr/>
    </dgm:pt>
    <dgm:pt modelId="{984CE7F6-7563-DC47-8821-CE7B9123AAC7}" type="pres">
      <dgm:prSet presAssocID="{3DBF2710-8958-3E40-88E9-9CBC34ECFDC3}" presName="theInnerList" presStyleCnt="0"/>
      <dgm:spPr/>
    </dgm:pt>
    <dgm:pt modelId="{58B38B4A-BF13-6A49-9746-C4052870D56F}" type="pres">
      <dgm:prSet presAssocID="{C9BFE76A-2E67-654A-8963-BC1C5B8C307E}" presName="childNode" presStyleLbl="node1" presStyleIdx="0" presStyleCnt="1" custScaleX="113071" custScaleY="112645">
        <dgm:presLayoutVars>
          <dgm:bulletEnabled val="1"/>
        </dgm:presLayoutVars>
      </dgm:prSet>
      <dgm:spPr/>
    </dgm:pt>
  </dgm:ptLst>
  <dgm:cxnLst>
    <dgm:cxn modelId="{64A4AF3B-537A-7148-927F-7CDDFE8DCE7C}" type="presOf" srcId="{C9BFE76A-2E67-654A-8963-BC1C5B8C307E}" destId="{58B38B4A-BF13-6A49-9746-C4052870D56F}" srcOrd="0" destOrd="0" presId="urn:microsoft.com/office/officeart/2005/8/layout/lProcess2"/>
    <dgm:cxn modelId="{5849D240-0351-224A-B94C-F2B716FD241B}" type="presOf" srcId="{F9EC63D6-974D-E74D-A5A7-34C977808FEC}" destId="{C2F20859-2FB5-A14F-9694-415D60751368}" srcOrd="0" destOrd="0" presId="urn:microsoft.com/office/officeart/2005/8/layout/lProcess2"/>
    <dgm:cxn modelId="{85763344-0391-4840-9F5D-A224C8603CE9}" type="presOf" srcId="{3DBF2710-8958-3E40-88E9-9CBC34ECFDC3}" destId="{7A5F8515-D007-D84A-B34A-A34013FE7C5E}" srcOrd="1" destOrd="0" presId="urn:microsoft.com/office/officeart/2005/8/layout/lProcess2"/>
    <dgm:cxn modelId="{15BDD763-0EC1-294E-B84B-6636360B76DA}" type="presOf" srcId="{3DBF2710-8958-3E40-88E9-9CBC34ECFDC3}" destId="{71644A09-D679-9E47-B7EC-D96487314982}" srcOrd="0" destOrd="0" presId="urn:microsoft.com/office/officeart/2005/8/layout/lProcess2"/>
    <dgm:cxn modelId="{59416EBC-6E79-9F44-83EC-6E3978702F6B}" srcId="{F9EC63D6-974D-E74D-A5A7-34C977808FEC}" destId="{3DBF2710-8958-3E40-88E9-9CBC34ECFDC3}" srcOrd="0" destOrd="0" parTransId="{E67FB974-C723-E54C-B3DF-79238BBFF091}" sibTransId="{35EEEF95-15EE-2F4D-B10C-24CB9604CD96}"/>
    <dgm:cxn modelId="{D0AB2CF8-8A97-4649-8881-1F8D8548353A}" srcId="{3DBF2710-8958-3E40-88E9-9CBC34ECFDC3}" destId="{C9BFE76A-2E67-654A-8963-BC1C5B8C307E}" srcOrd="0" destOrd="0" parTransId="{D44C7151-30F2-FD40-8111-D47FCB5BE894}" sibTransId="{6E03A24B-5C46-4E49-9A42-9572532011EE}"/>
    <dgm:cxn modelId="{429308F8-FA1B-944F-8833-62F6516EA178}" type="presParOf" srcId="{C2F20859-2FB5-A14F-9694-415D60751368}" destId="{6D936272-7D29-B245-B4EB-93ECFD505665}" srcOrd="0" destOrd="0" presId="urn:microsoft.com/office/officeart/2005/8/layout/lProcess2"/>
    <dgm:cxn modelId="{C68A5F3E-B5B2-9A46-97A4-A7344A35DCBA}" type="presParOf" srcId="{6D936272-7D29-B245-B4EB-93ECFD505665}" destId="{71644A09-D679-9E47-B7EC-D96487314982}" srcOrd="0" destOrd="0" presId="urn:microsoft.com/office/officeart/2005/8/layout/lProcess2"/>
    <dgm:cxn modelId="{92DBCD59-868C-764D-9E7F-83B5F710D2B3}" type="presParOf" srcId="{6D936272-7D29-B245-B4EB-93ECFD505665}" destId="{7A5F8515-D007-D84A-B34A-A34013FE7C5E}" srcOrd="1" destOrd="0" presId="urn:microsoft.com/office/officeart/2005/8/layout/lProcess2"/>
    <dgm:cxn modelId="{C9875B3C-CCA8-6D42-B6AF-67D7D0DEBEAF}" type="presParOf" srcId="{6D936272-7D29-B245-B4EB-93ECFD505665}" destId="{C53C46BD-E523-9549-800F-899D688252AB}" srcOrd="2" destOrd="0" presId="urn:microsoft.com/office/officeart/2005/8/layout/lProcess2"/>
    <dgm:cxn modelId="{DC37531A-0D17-7446-9751-0ADADBA41F39}" type="presParOf" srcId="{C53C46BD-E523-9549-800F-899D688252AB}" destId="{984CE7F6-7563-DC47-8821-CE7B9123AAC7}" srcOrd="0" destOrd="0" presId="urn:microsoft.com/office/officeart/2005/8/layout/lProcess2"/>
    <dgm:cxn modelId="{E9C3803D-F168-5248-8740-63DA679F2650}" type="presParOf" srcId="{984CE7F6-7563-DC47-8821-CE7B9123AAC7}" destId="{58B38B4A-BF13-6A49-9746-C4052870D56F}" srcOrd="0"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F9EC63D6-974D-E74D-A5A7-34C977808FEC}" type="doc">
      <dgm:prSet loTypeId="urn:microsoft.com/office/officeart/2005/8/layout/lProcess2" loCatId="cycle" qsTypeId="urn:microsoft.com/office/officeart/2005/8/quickstyle/simple1" qsCatId="simple" csTypeId="urn:microsoft.com/office/officeart/2005/8/colors/colorful1" csCatId="colorful" phldr="1"/>
      <dgm:spPr/>
      <dgm:t>
        <a:bodyPr/>
        <a:lstStyle/>
        <a:p>
          <a:endParaRPr lang="en-US"/>
        </a:p>
      </dgm:t>
    </dgm:pt>
    <dgm:pt modelId="{3DBF2710-8958-3E40-88E9-9CBC34ECFDC3}">
      <dgm:prSet custT="1"/>
      <dgm:spPr>
        <a:solidFill>
          <a:schemeClr val="accent5">
            <a:lumMod val="20000"/>
            <a:lumOff val="80000"/>
          </a:schemeClr>
        </a:solidFill>
      </dgm:spPr>
      <dgm:t>
        <a:bodyPr/>
        <a:lstStyle/>
        <a:p>
          <a:r>
            <a:rPr lang="en-US" sz="4800" dirty="0"/>
            <a:t>Compliance</a:t>
          </a:r>
        </a:p>
      </dgm:t>
    </dgm:pt>
    <dgm:pt modelId="{E67FB974-C723-E54C-B3DF-79238BBFF091}" type="parTrans" cxnId="{59416EBC-6E79-9F44-83EC-6E3978702F6B}">
      <dgm:prSet/>
      <dgm:spPr/>
      <dgm:t>
        <a:bodyPr/>
        <a:lstStyle/>
        <a:p>
          <a:endParaRPr lang="en-US"/>
        </a:p>
      </dgm:t>
    </dgm:pt>
    <dgm:pt modelId="{35EEEF95-15EE-2F4D-B10C-24CB9604CD96}" type="sibTrans" cxnId="{59416EBC-6E79-9F44-83EC-6E3978702F6B}">
      <dgm:prSet/>
      <dgm:spPr/>
      <dgm:t>
        <a:bodyPr/>
        <a:lstStyle/>
        <a:p>
          <a:endParaRPr lang="en-US"/>
        </a:p>
      </dgm:t>
    </dgm:pt>
    <dgm:pt modelId="{C9BFE76A-2E67-654A-8963-BC1C5B8C307E}">
      <dgm:prSet custT="1"/>
      <dgm:spPr>
        <a:solidFill>
          <a:schemeClr val="accent5"/>
        </a:solidFill>
        <a:ln>
          <a:noFill/>
        </a:ln>
      </dgm:spPr>
      <dgm:t>
        <a:bodyPr/>
        <a:lstStyle/>
        <a:p>
          <a:r>
            <a:rPr lang="en-US" sz="3600" dirty="0"/>
            <a:t>How well does the application adhere to regulations in laws and standards. </a:t>
          </a:r>
        </a:p>
      </dgm:t>
    </dgm:pt>
    <dgm:pt modelId="{D44C7151-30F2-FD40-8111-D47FCB5BE894}" type="parTrans" cxnId="{D0AB2CF8-8A97-4649-8881-1F8D8548353A}">
      <dgm:prSet/>
      <dgm:spPr/>
      <dgm:t>
        <a:bodyPr/>
        <a:lstStyle/>
        <a:p>
          <a:endParaRPr lang="en-US"/>
        </a:p>
      </dgm:t>
    </dgm:pt>
    <dgm:pt modelId="{6E03A24B-5C46-4E49-9A42-9572532011EE}" type="sibTrans" cxnId="{D0AB2CF8-8A97-4649-8881-1F8D8548353A}">
      <dgm:prSet/>
      <dgm:spPr/>
      <dgm:t>
        <a:bodyPr/>
        <a:lstStyle/>
        <a:p>
          <a:endParaRPr lang="en-US"/>
        </a:p>
      </dgm:t>
    </dgm:pt>
    <dgm:pt modelId="{C2F20859-2FB5-A14F-9694-415D60751368}" type="pres">
      <dgm:prSet presAssocID="{F9EC63D6-974D-E74D-A5A7-34C977808FEC}" presName="theList" presStyleCnt="0">
        <dgm:presLayoutVars>
          <dgm:dir/>
          <dgm:animLvl val="lvl"/>
          <dgm:resizeHandles val="exact"/>
        </dgm:presLayoutVars>
      </dgm:prSet>
      <dgm:spPr/>
    </dgm:pt>
    <dgm:pt modelId="{6D936272-7D29-B245-B4EB-93ECFD505665}" type="pres">
      <dgm:prSet presAssocID="{3DBF2710-8958-3E40-88E9-9CBC34ECFDC3}" presName="compNode" presStyleCnt="0"/>
      <dgm:spPr/>
    </dgm:pt>
    <dgm:pt modelId="{71644A09-D679-9E47-B7EC-D96487314982}" type="pres">
      <dgm:prSet presAssocID="{3DBF2710-8958-3E40-88E9-9CBC34ECFDC3}" presName="aNode" presStyleLbl="bgShp" presStyleIdx="0" presStyleCnt="1" custLinFactNeighborY="315"/>
      <dgm:spPr/>
    </dgm:pt>
    <dgm:pt modelId="{7A5F8515-D007-D84A-B34A-A34013FE7C5E}" type="pres">
      <dgm:prSet presAssocID="{3DBF2710-8958-3E40-88E9-9CBC34ECFDC3}" presName="textNode" presStyleLbl="bgShp" presStyleIdx="0" presStyleCnt="1"/>
      <dgm:spPr/>
    </dgm:pt>
    <dgm:pt modelId="{C53C46BD-E523-9549-800F-899D688252AB}" type="pres">
      <dgm:prSet presAssocID="{3DBF2710-8958-3E40-88E9-9CBC34ECFDC3}" presName="compChildNode" presStyleCnt="0"/>
      <dgm:spPr/>
    </dgm:pt>
    <dgm:pt modelId="{984CE7F6-7563-DC47-8821-CE7B9123AAC7}" type="pres">
      <dgm:prSet presAssocID="{3DBF2710-8958-3E40-88E9-9CBC34ECFDC3}" presName="theInnerList" presStyleCnt="0"/>
      <dgm:spPr/>
    </dgm:pt>
    <dgm:pt modelId="{58B38B4A-BF13-6A49-9746-C4052870D56F}" type="pres">
      <dgm:prSet presAssocID="{C9BFE76A-2E67-654A-8963-BC1C5B8C307E}" presName="childNode" presStyleLbl="node1" presStyleIdx="0" presStyleCnt="1">
        <dgm:presLayoutVars>
          <dgm:bulletEnabled val="1"/>
        </dgm:presLayoutVars>
      </dgm:prSet>
      <dgm:spPr/>
    </dgm:pt>
  </dgm:ptLst>
  <dgm:cxnLst>
    <dgm:cxn modelId="{64A4AF3B-537A-7148-927F-7CDDFE8DCE7C}" type="presOf" srcId="{C9BFE76A-2E67-654A-8963-BC1C5B8C307E}" destId="{58B38B4A-BF13-6A49-9746-C4052870D56F}" srcOrd="0" destOrd="0" presId="urn:microsoft.com/office/officeart/2005/8/layout/lProcess2"/>
    <dgm:cxn modelId="{5849D240-0351-224A-B94C-F2B716FD241B}" type="presOf" srcId="{F9EC63D6-974D-E74D-A5A7-34C977808FEC}" destId="{C2F20859-2FB5-A14F-9694-415D60751368}" srcOrd="0" destOrd="0" presId="urn:microsoft.com/office/officeart/2005/8/layout/lProcess2"/>
    <dgm:cxn modelId="{85763344-0391-4840-9F5D-A224C8603CE9}" type="presOf" srcId="{3DBF2710-8958-3E40-88E9-9CBC34ECFDC3}" destId="{7A5F8515-D007-D84A-B34A-A34013FE7C5E}" srcOrd="1" destOrd="0" presId="urn:microsoft.com/office/officeart/2005/8/layout/lProcess2"/>
    <dgm:cxn modelId="{15BDD763-0EC1-294E-B84B-6636360B76DA}" type="presOf" srcId="{3DBF2710-8958-3E40-88E9-9CBC34ECFDC3}" destId="{71644A09-D679-9E47-B7EC-D96487314982}" srcOrd="0" destOrd="0" presId="urn:microsoft.com/office/officeart/2005/8/layout/lProcess2"/>
    <dgm:cxn modelId="{59416EBC-6E79-9F44-83EC-6E3978702F6B}" srcId="{F9EC63D6-974D-E74D-A5A7-34C977808FEC}" destId="{3DBF2710-8958-3E40-88E9-9CBC34ECFDC3}" srcOrd="0" destOrd="0" parTransId="{E67FB974-C723-E54C-B3DF-79238BBFF091}" sibTransId="{35EEEF95-15EE-2F4D-B10C-24CB9604CD96}"/>
    <dgm:cxn modelId="{D0AB2CF8-8A97-4649-8881-1F8D8548353A}" srcId="{3DBF2710-8958-3E40-88E9-9CBC34ECFDC3}" destId="{C9BFE76A-2E67-654A-8963-BC1C5B8C307E}" srcOrd="0" destOrd="0" parTransId="{D44C7151-30F2-FD40-8111-D47FCB5BE894}" sibTransId="{6E03A24B-5C46-4E49-9A42-9572532011EE}"/>
    <dgm:cxn modelId="{429308F8-FA1B-944F-8833-62F6516EA178}" type="presParOf" srcId="{C2F20859-2FB5-A14F-9694-415D60751368}" destId="{6D936272-7D29-B245-B4EB-93ECFD505665}" srcOrd="0" destOrd="0" presId="urn:microsoft.com/office/officeart/2005/8/layout/lProcess2"/>
    <dgm:cxn modelId="{C68A5F3E-B5B2-9A46-97A4-A7344A35DCBA}" type="presParOf" srcId="{6D936272-7D29-B245-B4EB-93ECFD505665}" destId="{71644A09-D679-9E47-B7EC-D96487314982}" srcOrd="0" destOrd="0" presId="urn:microsoft.com/office/officeart/2005/8/layout/lProcess2"/>
    <dgm:cxn modelId="{92DBCD59-868C-764D-9E7F-83B5F710D2B3}" type="presParOf" srcId="{6D936272-7D29-B245-B4EB-93ECFD505665}" destId="{7A5F8515-D007-D84A-B34A-A34013FE7C5E}" srcOrd="1" destOrd="0" presId="urn:microsoft.com/office/officeart/2005/8/layout/lProcess2"/>
    <dgm:cxn modelId="{C9875B3C-CCA8-6D42-B6AF-67D7D0DEBEAF}" type="presParOf" srcId="{6D936272-7D29-B245-B4EB-93ECFD505665}" destId="{C53C46BD-E523-9549-800F-899D688252AB}" srcOrd="2" destOrd="0" presId="urn:microsoft.com/office/officeart/2005/8/layout/lProcess2"/>
    <dgm:cxn modelId="{DC37531A-0D17-7446-9751-0ADADBA41F39}" type="presParOf" srcId="{C53C46BD-E523-9549-800F-899D688252AB}" destId="{984CE7F6-7563-DC47-8821-CE7B9123AAC7}" srcOrd="0" destOrd="0" presId="urn:microsoft.com/office/officeart/2005/8/layout/lProcess2"/>
    <dgm:cxn modelId="{E9C3803D-F168-5248-8740-63DA679F2650}" type="presParOf" srcId="{984CE7F6-7563-DC47-8821-CE7B9123AAC7}" destId="{58B38B4A-BF13-6A49-9746-C4052870D56F}" srcOrd="0"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2D1412D5-F39A-4CA7-8853-9CF0D1A992FE}"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A0FF3431-F82C-4831-AA7B-C4AC48B609D0}" type="pres">
      <dgm:prSet presAssocID="{2D1412D5-F39A-4CA7-8853-9CF0D1A992FE}" presName="linear" presStyleCnt="0">
        <dgm:presLayoutVars>
          <dgm:animLvl val="lvl"/>
          <dgm:resizeHandles val="exact"/>
        </dgm:presLayoutVars>
      </dgm:prSet>
      <dgm:spPr/>
    </dgm:pt>
  </dgm:ptLst>
  <dgm:cxnLst>
    <dgm:cxn modelId="{413A0238-4355-4E0B-8BF2-E446FF698E15}" type="presOf" srcId="{2D1412D5-F39A-4CA7-8853-9CF0D1A992FE}" destId="{A0FF3431-F82C-4831-AA7B-C4AC48B609D0}"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19878FE-8F36-443C-8E5D-916D8148B988}">
      <dsp:nvSpPr>
        <dsp:cNvPr id="0" name=""/>
        <dsp:cNvSpPr/>
      </dsp:nvSpPr>
      <dsp:spPr>
        <a:xfrm>
          <a:off x="1037666" y="-31558"/>
          <a:ext cx="5101755" cy="5101755"/>
        </a:xfrm>
        <a:prstGeom prst="circularArrow">
          <a:avLst>
            <a:gd name="adj1" fmla="val 5544"/>
            <a:gd name="adj2" fmla="val 330680"/>
            <a:gd name="adj3" fmla="val 14511829"/>
            <a:gd name="adj4" fmla="val 16952490"/>
            <a:gd name="adj5" fmla="val 5757"/>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48D739C-F482-4841-A744-26E9BD317D0C}">
      <dsp:nvSpPr>
        <dsp:cNvPr id="0" name=""/>
        <dsp:cNvSpPr/>
      </dsp:nvSpPr>
      <dsp:spPr>
        <a:xfrm>
          <a:off x="2792160" y="3300"/>
          <a:ext cx="1592766" cy="796383"/>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Plan</a:t>
          </a:r>
        </a:p>
      </dsp:txBody>
      <dsp:txXfrm>
        <a:off x="2831036" y="42176"/>
        <a:ext cx="1515014" cy="718631"/>
      </dsp:txXfrm>
    </dsp:sp>
    <dsp:sp modelId="{8D484304-EFD2-4631-8297-86F25468D164}">
      <dsp:nvSpPr>
        <dsp:cNvPr id="0" name=""/>
        <dsp:cNvSpPr/>
      </dsp:nvSpPr>
      <dsp:spPr>
        <a:xfrm>
          <a:off x="4493104" y="822432"/>
          <a:ext cx="1592766" cy="796383"/>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Analyze</a:t>
          </a:r>
        </a:p>
      </dsp:txBody>
      <dsp:txXfrm>
        <a:off x="4531980" y="861308"/>
        <a:ext cx="1515014" cy="718631"/>
      </dsp:txXfrm>
    </dsp:sp>
    <dsp:sp modelId="{504F2114-3563-4F6D-BCC3-7B589FBE153F}">
      <dsp:nvSpPr>
        <dsp:cNvPr id="0" name=""/>
        <dsp:cNvSpPr/>
      </dsp:nvSpPr>
      <dsp:spPr>
        <a:xfrm>
          <a:off x="4913202" y="2663003"/>
          <a:ext cx="1592766" cy="796383"/>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Design</a:t>
          </a:r>
        </a:p>
      </dsp:txBody>
      <dsp:txXfrm>
        <a:off x="4952078" y="2701879"/>
        <a:ext cx="1515014" cy="718631"/>
      </dsp:txXfrm>
    </dsp:sp>
    <dsp:sp modelId="{6AAA9B46-430F-419E-9D97-849A61FCC880}">
      <dsp:nvSpPr>
        <dsp:cNvPr id="0" name=""/>
        <dsp:cNvSpPr/>
      </dsp:nvSpPr>
      <dsp:spPr>
        <a:xfrm>
          <a:off x="3736113" y="4139027"/>
          <a:ext cx="1592766" cy="796383"/>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Develop</a:t>
          </a:r>
        </a:p>
      </dsp:txBody>
      <dsp:txXfrm>
        <a:off x="3774989" y="4177903"/>
        <a:ext cx="1515014" cy="718631"/>
      </dsp:txXfrm>
    </dsp:sp>
    <dsp:sp modelId="{E62D9820-87ED-41E4-AC85-6B6F65C2B525}">
      <dsp:nvSpPr>
        <dsp:cNvPr id="0" name=""/>
        <dsp:cNvSpPr/>
      </dsp:nvSpPr>
      <dsp:spPr>
        <a:xfrm>
          <a:off x="1848207" y="4139027"/>
          <a:ext cx="1592766" cy="796383"/>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Test</a:t>
          </a:r>
        </a:p>
      </dsp:txBody>
      <dsp:txXfrm>
        <a:off x="1887083" y="4177903"/>
        <a:ext cx="1515014" cy="718631"/>
      </dsp:txXfrm>
    </dsp:sp>
    <dsp:sp modelId="{1DEE9777-8F3F-48D2-979D-A11AB86D9CBB}">
      <dsp:nvSpPr>
        <dsp:cNvPr id="0" name=""/>
        <dsp:cNvSpPr/>
      </dsp:nvSpPr>
      <dsp:spPr>
        <a:xfrm>
          <a:off x="671118" y="2663003"/>
          <a:ext cx="1592766" cy="796383"/>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Implement</a:t>
          </a:r>
        </a:p>
      </dsp:txBody>
      <dsp:txXfrm>
        <a:off x="709994" y="2701879"/>
        <a:ext cx="1515014" cy="718631"/>
      </dsp:txXfrm>
    </dsp:sp>
    <dsp:sp modelId="{AB819B52-651B-458A-B49A-24822AE7978A}">
      <dsp:nvSpPr>
        <dsp:cNvPr id="0" name=""/>
        <dsp:cNvSpPr/>
      </dsp:nvSpPr>
      <dsp:spPr>
        <a:xfrm>
          <a:off x="1091216" y="822432"/>
          <a:ext cx="1592766" cy="796383"/>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Maintain</a:t>
          </a:r>
        </a:p>
      </dsp:txBody>
      <dsp:txXfrm>
        <a:off x="1130092" y="861308"/>
        <a:ext cx="1515014" cy="718631"/>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644A09-D679-9E47-B7EC-D96487314982}">
      <dsp:nvSpPr>
        <dsp:cNvPr id="0" name=""/>
        <dsp:cNvSpPr/>
      </dsp:nvSpPr>
      <dsp:spPr>
        <a:xfrm>
          <a:off x="2657" y="0"/>
          <a:ext cx="5437541" cy="3918856"/>
        </a:xfrm>
        <a:prstGeom prst="roundRect">
          <a:avLst>
            <a:gd name="adj" fmla="val 10000"/>
          </a:avLst>
        </a:prstGeom>
        <a:solidFill>
          <a:schemeClr val="accent1">
            <a:lumMod val="20000"/>
            <a:lumOff val="8000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82880" tIns="182880" rIns="182880" bIns="182880" numCol="1" spcCol="1270" anchor="ctr" anchorCtr="0">
          <a:noAutofit/>
        </a:bodyPr>
        <a:lstStyle/>
        <a:p>
          <a:pPr marL="0" lvl="0" indent="0" algn="ctr" defTabSz="2133600">
            <a:lnSpc>
              <a:spcPct val="90000"/>
            </a:lnSpc>
            <a:spcBef>
              <a:spcPct val="0"/>
            </a:spcBef>
            <a:spcAft>
              <a:spcPct val="35000"/>
            </a:spcAft>
            <a:buNone/>
          </a:pPr>
          <a:r>
            <a:rPr lang="en-US" sz="4800" kern="1200" dirty="0"/>
            <a:t>Maturity</a:t>
          </a:r>
        </a:p>
      </dsp:txBody>
      <dsp:txXfrm>
        <a:off x="2657" y="0"/>
        <a:ext cx="5437541" cy="1175656"/>
      </dsp:txXfrm>
    </dsp:sp>
    <dsp:sp modelId="{58B38B4A-BF13-6A49-9746-C4052870D56F}">
      <dsp:nvSpPr>
        <dsp:cNvPr id="0" name=""/>
        <dsp:cNvSpPr/>
      </dsp:nvSpPr>
      <dsp:spPr>
        <a:xfrm>
          <a:off x="506304" y="1175656"/>
          <a:ext cx="4430247" cy="2547256"/>
        </a:xfrm>
        <a:prstGeom prst="roundRect">
          <a:avLst>
            <a:gd name="adj" fmla="val 10000"/>
          </a:avLst>
        </a:prstGeom>
        <a:solidFill>
          <a:schemeClr val="accent2">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68580" rIns="91440" bIns="68580" numCol="1" spcCol="1270" anchor="ctr" anchorCtr="0">
          <a:noAutofit/>
        </a:bodyPr>
        <a:lstStyle/>
        <a:p>
          <a:pPr marL="0" lvl="0" indent="0" algn="ctr" defTabSz="1600200">
            <a:lnSpc>
              <a:spcPct val="90000"/>
            </a:lnSpc>
            <a:spcBef>
              <a:spcPct val="0"/>
            </a:spcBef>
            <a:spcAft>
              <a:spcPct val="35000"/>
            </a:spcAft>
            <a:buNone/>
          </a:pPr>
          <a:r>
            <a:rPr lang="en-US" sz="3600" kern="1200" dirty="0"/>
            <a:t>How mature is the application when measured by the frequency of failures in the software.</a:t>
          </a:r>
        </a:p>
      </dsp:txBody>
      <dsp:txXfrm>
        <a:off x="580911" y="1250263"/>
        <a:ext cx="4281033" cy="2398042"/>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644A09-D679-9E47-B7EC-D96487314982}">
      <dsp:nvSpPr>
        <dsp:cNvPr id="0" name=""/>
        <dsp:cNvSpPr/>
      </dsp:nvSpPr>
      <dsp:spPr>
        <a:xfrm>
          <a:off x="2657" y="0"/>
          <a:ext cx="5437541" cy="3918856"/>
        </a:xfrm>
        <a:prstGeom prst="roundRect">
          <a:avLst>
            <a:gd name="adj" fmla="val 10000"/>
          </a:avLst>
        </a:prstGeom>
        <a:solidFill>
          <a:schemeClr val="accent3">
            <a:lumMod val="20000"/>
            <a:lumOff val="8000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82880" tIns="182880" rIns="182880" bIns="182880" numCol="1" spcCol="1270" anchor="ctr" anchorCtr="0">
          <a:noAutofit/>
        </a:bodyPr>
        <a:lstStyle/>
        <a:p>
          <a:pPr marL="0" lvl="0" indent="0" algn="ctr" defTabSz="2133600">
            <a:lnSpc>
              <a:spcPct val="90000"/>
            </a:lnSpc>
            <a:spcBef>
              <a:spcPct val="0"/>
            </a:spcBef>
            <a:spcAft>
              <a:spcPct val="35000"/>
            </a:spcAft>
            <a:buNone/>
          </a:pPr>
          <a:r>
            <a:rPr lang="en-US" sz="4800" kern="1200" dirty="0"/>
            <a:t>Fault Tolerance</a:t>
          </a:r>
        </a:p>
      </dsp:txBody>
      <dsp:txXfrm>
        <a:off x="2657" y="0"/>
        <a:ext cx="5437541" cy="1175656"/>
      </dsp:txXfrm>
    </dsp:sp>
    <dsp:sp modelId="{58B38B4A-BF13-6A49-9746-C4052870D56F}">
      <dsp:nvSpPr>
        <dsp:cNvPr id="0" name=""/>
        <dsp:cNvSpPr/>
      </dsp:nvSpPr>
      <dsp:spPr>
        <a:xfrm>
          <a:off x="506304" y="1175656"/>
          <a:ext cx="4430247" cy="2547256"/>
        </a:xfrm>
        <a:prstGeom prst="roundRect">
          <a:avLst>
            <a:gd name="adj" fmla="val 10000"/>
          </a:avLst>
        </a:prstGeom>
        <a:solidFill>
          <a:schemeClr val="accent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68580" rIns="91440" bIns="68580" numCol="1" spcCol="1270" anchor="ctr" anchorCtr="0">
          <a:noAutofit/>
        </a:bodyPr>
        <a:lstStyle/>
        <a:p>
          <a:pPr marL="0" lvl="0" indent="0" algn="ctr" defTabSz="1600200">
            <a:lnSpc>
              <a:spcPct val="90000"/>
            </a:lnSpc>
            <a:spcBef>
              <a:spcPct val="0"/>
            </a:spcBef>
            <a:spcAft>
              <a:spcPct val="35000"/>
            </a:spcAft>
            <a:buNone/>
          </a:pPr>
          <a:r>
            <a:rPr lang="en-US" sz="3600" kern="1200" dirty="0"/>
            <a:t>How well can the application maintain a level of performance in case of failure.</a:t>
          </a:r>
        </a:p>
      </dsp:txBody>
      <dsp:txXfrm>
        <a:off x="580911" y="1250263"/>
        <a:ext cx="4281033" cy="2398042"/>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644A09-D679-9E47-B7EC-D96487314982}">
      <dsp:nvSpPr>
        <dsp:cNvPr id="0" name=""/>
        <dsp:cNvSpPr/>
      </dsp:nvSpPr>
      <dsp:spPr>
        <a:xfrm>
          <a:off x="2657" y="0"/>
          <a:ext cx="5437541" cy="3918856"/>
        </a:xfrm>
        <a:prstGeom prst="roundRect">
          <a:avLst>
            <a:gd name="adj" fmla="val 10000"/>
          </a:avLst>
        </a:prstGeom>
        <a:solidFill>
          <a:schemeClr val="accent5">
            <a:lumMod val="20000"/>
            <a:lumOff val="8000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82880" tIns="182880" rIns="182880" bIns="182880" numCol="1" spcCol="1270" anchor="ctr" anchorCtr="0">
          <a:noAutofit/>
        </a:bodyPr>
        <a:lstStyle/>
        <a:p>
          <a:pPr marL="0" lvl="0" indent="0" algn="ctr" defTabSz="2133600">
            <a:lnSpc>
              <a:spcPct val="90000"/>
            </a:lnSpc>
            <a:spcBef>
              <a:spcPct val="0"/>
            </a:spcBef>
            <a:spcAft>
              <a:spcPct val="35000"/>
            </a:spcAft>
            <a:buNone/>
          </a:pPr>
          <a:r>
            <a:rPr lang="en-US" sz="4800" kern="1200" dirty="0"/>
            <a:t>Recoverability</a:t>
          </a:r>
        </a:p>
      </dsp:txBody>
      <dsp:txXfrm>
        <a:off x="2657" y="0"/>
        <a:ext cx="5437541" cy="1175656"/>
      </dsp:txXfrm>
    </dsp:sp>
    <dsp:sp modelId="{58B38B4A-BF13-6A49-9746-C4052870D56F}">
      <dsp:nvSpPr>
        <dsp:cNvPr id="0" name=""/>
        <dsp:cNvSpPr/>
      </dsp:nvSpPr>
      <dsp:spPr>
        <a:xfrm>
          <a:off x="506304" y="1175656"/>
          <a:ext cx="4430247" cy="2547256"/>
        </a:xfrm>
        <a:prstGeom prst="roundRect">
          <a:avLst>
            <a:gd name="adj" fmla="val 10000"/>
          </a:avLst>
        </a:prstGeom>
        <a:solidFill>
          <a:schemeClr val="accent5"/>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68580" rIns="91440" bIns="68580" numCol="1" spcCol="1270" anchor="ctr" anchorCtr="0">
          <a:noAutofit/>
        </a:bodyPr>
        <a:lstStyle/>
        <a:p>
          <a:pPr marL="0" lvl="0" indent="0" algn="ctr" defTabSz="1600200">
            <a:lnSpc>
              <a:spcPct val="90000"/>
            </a:lnSpc>
            <a:spcBef>
              <a:spcPct val="0"/>
            </a:spcBef>
            <a:spcAft>
              <a:spcPct val="35000"/>
            </a:spcAft>
            <a:buNone/>
          </a:pPr>
          <a:r>
            <a:rPr lang="en-US" sz="3600" kern="1200" dirty="0"/>
            <a:t>How well does the application recover from a failure and reestablish performance. </a:t>
          </a:r>
        </a:p>
      </dsp:txBody>
      <dsp:txXfrm>
        <a:off x="580911" y="1250263"/>
        <a:ext cx="4281033" cy="2398042"/>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644A09-D679-9E47-B7EC-D96487314982}">
      <dsp:nvSpPr>
        <dsp:cNvPr id="0" name=""/>
        <dsp:cNvSpPr/>
      </dsp:nvSpPr>
      <dsp:spPr>
        <a:xfrm>
          <a:off x="0" y="0"/>
          <a:ext cx="5123543" cy="3918856"/>
        </a:xfrm>
        <a:prstGeom prst="roundRect">
          <a:avLst>
            <a:gd name="adj" fmla="val 10000"/>
          </a:avLst>
        </a:prstGeom>
        <a:solidFill>
          <a:schemeClr val="accent1">
            <a:lumMod val="20000"/>
            <a:lumOff val="8000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82880" tIns="182880" rIns="182880" bIns="182880" numCol="1" spcCol="1270" anchor="ctr" anchorCtr="0">
          <a:noAutofit/>
        </a:bodyPr>
        <a:lstStyle/>
        <a:p>
          <a:pPr marL="0" lvl="0" indent="0" algn="ctr" defTabSz="2133600">
            <a:lnSpc>
              <a:spcPct val="90000"/>
            </a:lnSpc>
            <a:spcBef>
              <a:spcPct val="0"/>
            </a:spcBef>
            <a:spcAft>
              <a:spcPct val="35000"/>
            </a:spcAft>
            <a:buNone/>
          </a:pPr>
          <a:r>
            <a:rPr lang="en-US" sz="4800" kern="1200" dirty="0"/>
            <a:t>Understandability</a:t>
          </a:r>
        </a:p>
      </dsp:txBody>
      <dsp:txXfrm>
        <a:off x="0" y="0"/>
        <a:ext cx="5123543" cy="1175656"/>
      </dsp:txXfrm>
    </dsp:sp>
    <dsp:sp modelId="{58B38B4A-BF13-6A49-9746-C4052870D56F}">
      <dsp:nvSpPr>
        <dsp:cNvPr id="0" name=""/>
        <dsp:cNvSpPr/>
      </dsp:nvSpPr>
      <dsp:spPr>
        <a:xfrm>
          <a:off x="512354" y="1175656"/>
          <a:ext cx="4098834" cy="2547256"/>
        </a:xfrm>
        <a:prstGeom prst="roundRect">
          <a:avLst>
            <a:gd name="adj" fmla="val 10000"/>
          </a:avLst>
        </a:prstGeom>
        <a:solidFill>
          <a:schemeClr val="accent2">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68580" rIns="91440" bIns="68580" numCol="1" spcCol="1270" anchor="ctr" anchorCtr="0">
          <a:noAutofit/>
        </a:bodyPr>
        <a:lstStyle/>
        <a:p>
          <a:pPr marL="0" lvl="0" indent="0" algn="ctr" defTabSz="1600200">
            <a:lnSpc>
              <a:spcPct val="90000"/>
            </a:lnSpc>
            <a:spcBef>
              <a:spcPct val="0"/>
            </a:spcBef>
            <a:spcAft>
              <a:spcPct val="35000"/>
            </a:spcAft>
            <a:buNone/>
          </a:pPr>
          <a:r>
            <a:rPr lang="en-US" sz="3600" kern="1200" dirty="0"/>
            <a:t>How easily can the function of the application be understood.</a:t>
          </a:r>
        </a:p>
      </dsp:txBody>
      <dsp:txXfrm>
        <a:off x="586961" y="1250263"/>
        <a:ext cx="3949620" cy="2398042"/>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644A09-D679-9E47-B7EC-D96487314982}">
      <dsp:nvSpPr>
        <dsp:cNvPr id="0" name=""/>
        <dsp:cNvSpPr/>
      </dsp:nvSpPr>
      <dsp:spPr>
        <a:xfrm>
          <a:off x="2501" y="0"/>
          <a:ext cx="5118539" cy="3918856"/>
        </a:xfrm>
        <a:prstGeom prst="roundRect">
          <a:avLst>
            <a:gd name="adj" fmla="val 10000"/>
          </a:avLst>
        </a:prstGeom>
        <a:solidFill>
          <a:schemeClr val="accent3">
            <a:lumMod val="20000"/>
            <a:lumOff val="8000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82880" tIns="182880" rIns="182880" bIns="182880" numCol="1" spcCol="1270" anchor="ctr" anchorCtr="0">
          <a:noAutofit/>
        </a:bodyPr>
        <a:lstStyle/>
        <a:p>
          <a:pPr marL="0" lvl="0" indent="0" algn="ctr" defTabSz="2133600">
            <a:lnSpc>
              <a:spcPct val="90000"/>
            </a:lnSpc>
            <a:spcBef>
              <a:spcPct val="0"/>
            </a:spcBef>
            <a:spcAft>
              <a:spcPct val="35000"/>
            </a:spcAft>
            <a:buNone/>
          </a:pPr>
          <a:r>
            <a:rPr lang="en-US" sz="4800" kern="1200" dirty="0"/>
            <a:t>Learnability</a:t>
          </a:r>
        </a:p>
      </dsp:txBody>
      <dsp:txXfrm>
        <a:off x="2501" y="0"/>
        <a:ext cx="5118539" cy="1175656"/>
      </dsp:txXfrm>
    </dsp:sp>
    <dsp:sp modelId="{58B38B4A-BF13-6A49-9746-C4052870D56F}">
      <dsp:nvSpPr>
        <dsp:cNvPr id="0" name=""/>
        <dsp:cNvSpPr/>
      </dsp:nvSpPr>
      <dsp:spPr>
        <a:xfrm>
          <a:off x="514355" y="1175656"/>
          <a:ext cx="4094831" cy="2547256"/>
        </a:xfrm>
        <a:prstGeom prst="roundRect">
          <a:avLst>
            <a:gd name="adj" fmla="val 10000"/>
          </a:avLst>
        </a:prstGeom>
        <a:solidFill>
          <a:schemeClr val="accent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68580" rIns="91440" bIns="68580" numCol="1" spcCol="1270" anchor="ctr" anchorCtr="0">
          <a:noAutofit/>
        </a:bodyPr>
        <a:lstStyle/>
        <a:p>
          <a:pPr marL="0" lvl="0" indent="0" algn="ctr" defTabSz="1600200">
            <a:lnSpc>
              <a:spcPct val="90000"/>
            </a:lnSpc>
            <a:spcBef>
              <a:spcPct val="0"/>
            </a:spcBef>
            <a:spcAft>
              <a:spcPct val="35000"/>
            </a:spcAft>
            <a:buNone/>
          </a:pPr>
          <a:r>
            <a:rPr lang="en-US" sz="3600" kern="1200" dirty="0"/>
            <a:t>How much effort does it take to learn the application for different users (novice, </a:t>
          </a:r>
          <a:r>
            <a:rPr lang="en-US" sz="3600" kern="1200"/>
            <a:t>expert etc.)</a:t>
          </a:r>
          <a:endParaRPr lang="en-US" sz="3600" kern="1200" dirty="0"/>
        </a:p>
      </dsp:txBody>
      <dsp:txXfrm>
        <a:off x="588962" y="1250263"/>
        <a:ext cx="3945617" cy="2398042"/>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644A09-D679-9E47-B7EC-D96487314982}">
      <dsp:nvSpPr>
        <dsp:cNvPr id="0" name=""/>
        <dsp:cNvSpPr/>
      </dsp:nvSpPr>
      <dsp:spPr>
        <a:xfrm>
          <a:off x="0" y="0"/>
          <a:ext cx="5123543" cy="3918856"/>
        </a:xfrm>
        <a:prstGeom prst="roundRect">
          <a:avLst>
            <a:gd name="adj" fmla="val 10000"/>
          </a:avLst>
        </a:prstGeom>
        <a:solidFill>
          <a:schemeClr val="accent4">
            <a:lumMod val="20000"/>
            <a:lumOff val="8000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82880" tIns="182880" rIns="182880" bIns="182880" numCol="1" spcCol="1270" anchor="ctr" anchorCtr="0">
          <a:noAutofit/>
        </a:bodyPr>
        <a:lstStyle/>
        <a:p>
          <a:pPr marL="0" lvl="0" indent="0" algn="ctr" defTabSz="2133600">
            <a:lnSpc>
              <a:spcPct val="90000"/>
            </a:lnSpc>
            <a:spcBef>
              <a:spcPct val="0"/>
            </a:spcBef>
            <a:spcAft>
              <a:spcPct val="35000"/>
            </a:spcAft>
            <a:buNone/>
          </a:pPr>
          <a:r>
            <a:rPr lang="en-US" sz="4800" kern="1200" dirty="0"/>
            <a:t>Operability</a:t>
          </a:r>
        </a:p>
      </dsp:txBody>
      <dsp:txXfrm>
        <a:off x="0" y="0"/>
        <a:ext cx="5123543" cy="1175656"/>
      </dsp:txXfrm>
    </dsp:sp>
    <dsp:sp modelId="{58B38B4A-BF13-6A49-9746-C4052870D56F}">
      <dsp:nvSpPr>
        <dsp:cNvPr id="0" name=""/>
        <dsp:cNvSpPr/>
      </dsp:nvSpPr>
      <dsp:spPr>
        <a:xfrm>
          <a:off x="512354" y="1175656"/>
          <a:ext cx="4098834" cy="2547256"/>
        </a:xfrm>
        <a:prstGeom prst="roundRect">
          <a:avLst>
            <a:gd name="adj" fmla="val 10000"/>
          </a:avLst>
        </a:prstGeom>
        <a:solidFill>
          <a:schemeClr val="accent4"/>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68580" rIns="91440" bIns="68580" numCol="1" spcCol="1270" anchor="ctr" anchorCtr="0">
          <a:noAutofit/>
        </a:bodyPr>
        <a:lstStyle/>
        <a:p>
          <a:pPr marL="0" lvl="0" indent="0" algn="ctr" defTabSz="1600200">
            <a:lnSpc>
              <a:spcPct val="90000"/>
            </a:lnSpc>
            <a:spcBef>
              <a:spcPct val="0"/>
            </a:spcBef>
            <a:spcAft>
              <a:spcPct val="35000"/>
            </a:spcAft>
            <a:buNone/>
          </a:pPr>
          <a:r>
            <a:rPr lang="en-US" sz="3600" kern="1200" dirty="0"/>
            <a:t>How easily can the software be used by a given user in a given environment.</a:t>
          </a:r>
        </a:p>
      </dsp:txBody>
      <dsp:txXfrm>
        <a:off x="586961" y="1250263"/>
        <a:ext cx="3949620" cy="2398042"/>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644A09-D679-9E47-B7EC-D96487314982}">
      <dsp:nvSpPr>
        <dsp:cNvPr id="0" name=""/>
        <dsp:cNvSpPr/>
      </dsp:nvSpPr>
      <dsp:spPr>
        <a:xfrm>
          <a:off x="0" y="0"/>
          <a:ext cx="5123543" cy="3918856"/>
        </a:xfrm>
        <a:prstGeom prst="roundRect">
          <a:avLst>
            <a:gd name="adj" fmla="val 10000"/>
          </a:avLst>
        </a:prstGeom>
        <a:solidFill>
          <a:schemeClr val="accent5">
            <a:lumMod val="20000"/>
            <a:lumOff val="8000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82880" tIns="182880" rIns="182880" bIns="182880" numCol="1" spcCol="1270" anchor="ctr" anchorCtr="0">
          <a:noAutofit/>
        </a:bodyPr>
        <a:lstStyle/>
        <a:p>
          <a:pPr marL="0" lvl="0" indent="0" algn="ctr" defTabSz="2133600">
            <a:lnSpc>
              <a:spcPct val="90000"/>
            </a:lnSpc>
            <a:spcBef>
              <a:spcPct val="0"/>
            </a:spcBef>
            <a:spcAft>
              <a:spcPct val="35000"/>
            </a:spcAft>
            <a:buNone/>
          </a:pPr>
          <a:r>
            <a:rPr lang="en-US" sz="4800" kern="1200" dirty="0"/>
            <a:t>Attractiveness</a:t>
          </a:r>
        </a:p>
      </dsp:txBody>
      <dsp:txXfrm>
        <a:off x="0" y="0"/>
        <a:ext cx="5123543" cy="1175656"/>
      </dsp:txXfrm>
    </dsp:sp>
    <dsp:sp modelId="{58B38B4A-BF13-6A49-9746-C4052870D56F}">
      <dsp:nvSpPr>
        <dsp:cNvPr id="0" name=""/>
        <dsp:cNvSpPr/>
      </dsp:nvSpPr>
      <dsp:spPr>
        <a:xfrm>
          <a:off x="512354" y="1175656"/>
          <a:ext cx="4098834" cy="2547256"/>
        </a:xfrm>
        <a:prstGeom prst="roundRect">
          <a:avLst>
            <a:gd name="adj" fmla="val 10000"/>
          </a:avLst>
        </a:prstGeom>
        <a:solidFill>
          <a:schemeClr val="accent5"/>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68580" rIns="91440" bIns="68580" numCol="1" spcCol="1270" anchor="ctr" anchorCtr="0">
          <a:noAutofit/>
        </a:bodyPr>
        <a:lstStyle/>
        <a:p>
          <a:pPr marL="0" lvl="0" indent="0" algn="ctr" defTabSz="1600200">
            <a:lnSpc>
              <a:spcPct val="90000"/>
            </a:lnSpc>
            <a:spcBef>
              <a:spcPct val="0"/>
            </a:spcBef>
            <a:spcAft>
              <a:spcPct val="35000"/>
            </a:spcAft>
            <a:buNone/>
          </a:pPr>
          <a:r>
            <a:rPr lang="en-US" sz="3600" kern="1200" dirty="0"/>
            <a:t>How easily can the software be used by a given user in a given environment.</a:t>
          </a:r>
        </a:p>
      </dsp:txBody>
      <dsp:txXfrm>
        <a:off x="586961" y="1250263"/>
        <a:ext cx="3949620" cy="2398042"/>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644A09-D679-9E47-B7EC-D96487314982}">
      <dsp:nvSpPr>
        <dsp:cNvPr id="0" name=""/>
        <dsp:cNvSpPr/>
      </dsp:nvSpPr>
      <dsp:spPr>
        <a:xfrm>
          <a:off x="2501" y="0"/>
          <a:ext cx="5118539" cy="3918856"/>
        </a:xfrm>
        <a:prstGeom prst="roundRect">
          <a:avLst>
            <a:gd name="adj" fmla="val 10000"/>
          </a:avLst>
        </a:prstGeom>
        <a:solidFill>
          <a:schemeClr val="accent1">
            <a:lumMod val="20000"/>
            <a:lumOff val="8000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82880" tIns="182880" rIns="182880" bIns="182880" numCol="1" spcCol="1270" anchor="ctr" anchorCtr="0">
          <a:noAutofit/>
        </a:bodyPr>
        <a:lstStyle/>
        <a:p>
          <a:pPr marL="0" lvl="0" indent="0" algn="ctr" defTabSz="2133600">
            <a:lnSpc>
              <a:spcPct val="90000"/>
            </a:lnSpc>
            <a:spcBef>
              <a:spcPct val="0"/>
            </a:spcBef>
            <a:spcAft>
              <a:spcPct val="35000"/>
            </a:spcAft>
            <a:buNone/>
          </a:pPr>
          <a:r>
            <a:rPr lang="en-US" sz="4800" kern="1200" dirty="0"/>
            <a:t>Time Behavior</a:t>
          </a:r>
        </a:p>
      </dsp:txBody>
      <dsp:txXfrm>
        <a:off x="2501" y="0"/>
        <a:ext cx="5118539" cy="1175656"/>
      </dsp:txXfrm>
    </dsp:sp>
    <dsp:sp modelId="{58B38B4A-BF13-6A49-9746-C4052870D56F}">
      <dsp:nvSpPr>
        <dsp:cNvPr id="0" name=""/>
        <dsp:cNvSpPr/>
      </dsp:nvSpPr>
      <dsp:spPr>
        <a:xfrm>
          <a:off x="514355" y="1175656"/>
          <a:ext cx="4094831" cy="2547256"/>
        </a:xfrm>
        <a:prstGeom prst="roundRect">
          <a:avLst>
            <a:gd name="adj" fmla="val 10000"/>
          </a:avLst>
        </a:prstGeom>
        <a:solidFill>
          <a:schemeClr val="accent2">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68580" rIns="91440" bIns="68580" numCol="1" spcCol="1270" anchor="ctr" anchorCtr="0">
          <a:noAutofit/>
        </a:bodyPr>
        <a:lstStyle/>
        <a:p>
          <a:pPr marL="0" lvl="0" indent="0" algn="ctr" defTabSz="1600200">
            <a:lnSpc>
              <a:spcPct val="90000"/>
            </a:lnSpc>
            <a:spcBef>
              <a:spcPct val="0"/>
            </a:spcBef>
            <a:spcAft>
              <a:spcPct val="35000"/>
            </a:spcAft>
            <a:buNone/>
          </a:pPr>
          <a:r>
            <a:rPr lang="en-US" sz="3600" kern="1200" dirty="0"/>
            <a:t>How much time does it take for the application to respond (ex. transaction times).</a:t>
          </a:r>
        </a:p>
      </dsp:txBody>
      <dsp:txXfrm>
        <a:off x="588962" y="1250263"/>
        <a:ext cx="3945617" cy="2398042"/>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644A09-D679-9E47-B7EC-D96487314982}">
      <dsp:nvSpPr>
        <dsp:cNvPr id="0" name=""/>
        <dsp:cNvSpPr/>
      </dsp:nvSpPr>
      <dsp:spPr>
        <a:xfrm>
          <a:off x="0" y="0"/>
          <a:ext cx="5815390" cy="3918856"/>
        </a:xfrm>
        <a:prstGeom prst="roundRect">
          <a:avLst>
            <a:gd name="adj" fmla="val 10000"/>
          </a:avLst>
        </a:prstGeom>
        <a:solidFill>
          <a:schemeClr val="accent3">
            <a:lumMod val="20000"/>
            <a:lumOff val="8000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82880" tIns="182880" rIns="182880" bIns="182880" numCol="1" spcCol="1270" anchor="ctr" anchorCtr="0">
          <a:noAutofit/>
        </a:bodyPr>
        <a:lstStyle/>
        <a:p>
          <a:pPr marL="0" lvl="0" indent="0" algn="ctr" defTabSz="2133600">
            <a:lnSpc>
              <a:spcPct val="90000"/>
            </a:lnSpc>
            <a:spcBef>
              <a:spcPct val="0"/>
            </a:spcBef>
            <a:spcAft>
              <a:spcPct val="35000"/>
            </a:spcAft>
            <a:buNone/>
          </a:pPr>
          <a:r>
            <a:rPr lang="en-US" sz="4800" kern="1200" dirty="0"/>
            <a:t>Resource Utilization</a:t>
          </a:r>
        </a:p>
      </dsp:txBody>
      <dsp:txXfrm>
        <a:off x="0" y="0"/>
        <a:ext cx="5815390" cy="1175656"/>
      </dsp:txXfrm>
    </dsp:sp>
    <dsp:sp modelId="{58B38B4A-BF13-6A49-9746-C4052870D56F}">
      <dsp:nvSpPr>
        <dsp:cNvPr id="0" name=""/>
        <dsp:cNvSpPr/>
      </dsp:nvSpPr>
      <dsp:spPr>
        <a:xfrm>
          <a:off x="581539" y="1175656"/>
          <a:ext cx="4652312" cy="2547256"/>
        </a:xfrm>
        <a:prstGeom prst="roundRect">
          <a:avLst>
            <a:gd name="adj" fmla="val 10000"/>
          </a:avLst>
        </a:prstGeom>
        <a:solidFill>
          <a:schemeClr val="accent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68580" rIns="91440" bIns="68580" numCol="1" spcCol="1270" anchor="ctr" anchorCtr="0">
          <a:noAutofit/>
        </a:bodyPr>
        <a:lstStyle/>
        <a:p>
          <a:pPr marL="0" lvl="0" indent="0" algn="ctr" defTabSz="1600200">
            <a:lnSpc>
              <a:spcPct val="90000"/>
            </a:lnSpc>
            <a:spcBef>
              <a:spcPct val="0"/>
            </a:spcBef>
            <a:spcAft>
              <a:spcPct val="35000"/>
            </a:spcAft>
            <a:buNone/>
          </a:pPr>
          <a:r>
            <a:rPr lang="en-US" sz="3600" kern="1200" dirty="0"/>
            <a:t>How much system resources are used (memory, CPU, hard drive, network).</a:t>
          </a:r>
        </a:p>
      </dsp:txBody>
      <dsp:txXfrm>
        <a:off x="656146" y="1250263"/>
        <a:ext cx="4503098" cy="239804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2C8BAB-2135-4F68-BABF-D81B1B4EA9B9}">
      <dsp:nvSpPr>
        <dsp:cNvPr id="0" name=""/>
        <dsp:cNvSpPr/>
      </dsp:nvSpPr>
      <dsp:spPr>
        <a:xfrm>
          <a:off x="4551462" y="1194550"/>
          <a:ext cx="1870747" cy="1870747"/>
        </a:xfrm>
        <a:prstGeom prst="ellipse">
          <a:avLst/>
        </a:prstGeom>
        <a:solidFill>
          <a:schemeClr val="accent2">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sp>
    <dsp:sp modelId="{AF670A8E-901A-4DD6-95A5-F716A5064B8B}">
      <dsp:nvSpPr>
        <dsp:cNvPr id="0" name=""/>
        <dsp:cNvSpPr/>
      </dsp:nvSpPr>
      <dsp:spPr>
        <a:xfrm>
          <a:off x="4317619" y="434206"/>
          <a:ext cx="2338434" cy="640035"/>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1244600">
            <a:lnSpc>
              <a:spcPct val="90000"/>
            </a:lnSpc>
            <a:spcBef>
              <a:spcPct val="0"/>
            </a:spcBef>
            <a:spcAft>
              <a:spcPct val="35000"/>
            </a:spcAft>
            <a:buNone/>
          </a:pPr>
          <a:r>
            <a:rPr lang="en-US" sz="2800" kern="1200" dirty="0"/>
            <a:t>Functionality</a:t>
          </a:r>
        </a:p>
      </dsp:txBody>
      <dsp:txXfrm>
        <a:off x="4317619" y="434206"/>
        <a:ext cx="2338434" cy="640035"/>
      </dsp:txXfrm>
    </dsp:sp>
    <dsp:sp modelId="{452FFD1A-3464-4EC8-A4D2-E44D82F9A9F2}">
      <dsp:nvSpPr>
        <dsp:cNvPr id="0" name=""/>
        <dsp:cNvSpPr/>
      </dsp:nvSpPr>
      <dsp:spPr>
        <a:xfrm>
          <a:off x="5158676" y="1588546"/>
          <a:ext cx="1870747" cy="1870747"/>
        </a:xfrm>
        <a:prstGeom prst="ellipse">
          <a:avLst/>
        </a:prstGeom>
        <a:solidFill>
          <a:schemeClr val="accent3">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sp>
    <dsp:sp modelId="{7568DB6A-E71C-40E8-B625-43DF688BE83A}">
      <dsp:nvSpPr>
        <dsp:cNvPr id="0" name=""/>
        <dsp:cNvSpPr/>
      </dsp:nvSpPr>
      <dsp:spPr>
        <a:xfrm>
          <a:off x="6834343" y="1459145"/>
          <a:ext cx="2216056" cy="905691"/>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1244600">
            <a:lnSpc>
              <a:spcPct val="90000"/>
            </a:lnSpc>
            <a:spcBef>
              <a:spcPct val="0"/>
            </a:spcBef>
            <a:spcAft>
              <a:spcPct val="35000"/>
            </a:spcAft>
            <a:buNone/>
          </a:pPr>
          <a:r>
            <a:rPr lang="en-US" sz="2800" kern="1200" dirty="0"/>
            <a:t>Reliability</a:t>
          </a:r>
        </a:p>
      </dsp:txBody>
      <dsp:txXfrm>
        <a:off x="6834343" y="1459145"/>
        <a:ext cx="2216056" cy="905691"/>
      </dsp:txXfrm>
    </dsp:sp>
    <dsp:sp modelId="{251549DF-D6E3-42ED-A0E0-8E639C46CF18}">
      <dsp:nvSpPr>
        <dsp:cNvPr id="0" name=""/>
        <dsp:cNvSpPr/>
      </dsp:nvSpPr>
      <dsp:spPr>
        <a:xfrm>
          <a:off x="5158676" y="2289773"/>
          <a:ext cx="1870747" cy="1870747"/>
        </a:xfrm>
        <a:prstGeom prst="ellipse">
          <a:avLst/>
        </a:prstGeom>
        <a:solidFill>
          <a:schemeClr val="accent4">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sp>
    <dsp:sp modelId="{B9121E79-89C9-4137-8161-4EFF9B53C2BD}">
      <dsp:nvSpPr>
        <dsp:cNvPr id="0" name=""/>
        <dsp:cNvSpPr/>
      </dsp:nvSpPr>
      <dsp:spPr>
        <a:xfrm>
          <a:off x="6761768" y="3062801"/>
          <a:ext cx="2216056" cy="1558956"/>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1244600">
            <a:lnSpc>
              <a:spcPct val="90000"/>
            </a:lnSpc>
            <a:spcBef>
              <a:spcPct val="0"/>
            </a:spcBef>
            <a:spcAft>
              <a:spcPct val="35000"/>
            </a:spcAft>
            <a:buNone/>
          </a:pPr>
          <a:r>
            <a:rPr lang="en-US" sz="2800" kern="1200" dirty="0"/>
            <a:t>Usability</a:t>
          </a:r>
        </a:p>
      </dsp:txBody>
      <dsp:txXfrm>
        <a:off x="6761768" y="3062801"/>
        <a:ext cx="2216056" cy="1558956"/>
      </dsp:txXfrm>
    </dsp:sp>
    <dsp:sp modelId="{0ECDFCDC-58A9-417C-B54A-1AFBA592E8D7}">
      <dsp:nvSpPr>
        <dsp:cNvPr id="0" name=""/>
        <dsp:cNvSpPr/>
      </dsp:nvSpPr>
      <dsp:spPr>
        <a:xfrm>
          <a:off x="4551462" y="2640993"/>
          <a:ext cx="1870747" cy="1870747"/>
        </a:xfrm>
        <a:prstGeom prst="ellipse">
          <a:avLst/>
        </a:prstGeom>
        <a:solidFill>
          <a:schemeClr val="accent5">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sp>
    <dsp:sp modelId="{87DD66CE-58F9-4BA4-801C-970B5438EED9}">
      <dsp:nvSpPr>
        <dsp:cNvPr id="0" name=""/>
        <dsp:cNvSpPr/>
      </dsp:nvSpPr>
      <dsp:spPr>
        <a:xfrm>
          <a:off x="4317619" y="4357991"/>
          <a:ext cx="2338434" cy="1273855"/>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1244600">
            <a:lnSpc>
              <a:spcPct val="90000"/>
            </a:lnSpc>
            <a:spcBef>
              <a:spcPct val="0"/>
            </a:spcBef>
            <a:spcAft>
              <a:spcPct val="35000"/>
            </a:spcAft>
            <a:buNone/>
          </a:pPr>
          <a:r>
            <a:rPr lang="en-US" sz="2800" kern="1200" dirty="0"/>
            <a:t>Efficiency</a:t>
          </a:r>
        </a:p>
      </dsp:txBody>
      <dsp:txXfrm>
        <a:off x="4317619" y="4357991"/>
        <a:ext cx="2338434" cy="1273855"/>
      </dsp:txXfrm>
    </dsp:sp>
    <dsp:sp modelId="{F4994F54-409E-4B42-8FAD-DF33C5E27669}">
      <dsp:nvSpPr>
        <dsp:cNvPr id="0" name=""/>
        <dsp:cNvSpPr/>
      </dsp:nvSpPr>
      <dsp:spPr>
        <a:xfrm>
          <a:off x="3944249" y="2289773"/>
          <a:ext cx="1870747" cy="1870747"/>
        </a:xfrm>
        <a:prstGeom prst="ellipse">
          <a:avLst/>
        </a:prstGeom>
        <a:solidFill>
          <a:schemeClr val="accent6">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sp>
    <dsp:sp modelId="{72632B77-7FB8-4CF1-969C-A5D3AACAAB2D}">
      <dsp:nvSpPr>
        <dsp:cNvPr id="0" name=""/>
        <dsp:cNvSpPr/>
      </dsp:nvSpPr>
      <dsp:spPr>
        <a:xfrm>
          <a:off x="1589446" y="3403830"/>
          <a:ext cx="2216056" cy="1022036"/>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1244600">
            <a:lnSpc>
              <a:spcPct val="90000"/>
            </a:lnSpc>
            <a:spcBef>
              <a:spcPct val="0"/>
            </a:spcBef>
            <a:spcAft>
              <a:spcPct val="35000"/>
            </a:spcAft>
            <a:buNone/>
          </a:pPr>
          <a:r>
            <a:rPr lang="en-US" sz="2800" kern="1200" dirty="0"/>
            <a:t>Maintainability</a:t>
          </a:r>
        </a:p>
      </dsp:txBody>
      <dsp:txXfrm>
        <a:off x="1589446" y="3403830"/>
        <a:ext cx="2216056" cy="1022036"/>
      </dsp:txXfrm>
    </dsp:sp>
    <dsp:sp modelId="{7FDA132A-EA23-4B16-8BF5-0CADAC203041}">
      <dsp:nvSpPr>
        <dsp:cNvPr id="0" name=""/>
        <dsp:cNvSpPr/>
      </dsp:nvSpPr>
      <dsp:spPr>
        <a:xfrm>
          <a:off x="3944249" y="1588546"/>
          <a:ext cx="1870747" cy="1870747"/>
        </a:xfrm>
        <a:prstGeom prst="ellipse">
          <a:avLst/>
        </a:prstGeom>
        <a:solidFill>
          <a:schemeClr val="accent2">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sp>
    <dsp:sp modelId="{BE4CED47-97B4-464F-8935-606E4692A314}">
      <dsp:nvSpPr>
        <dsp:cNvPr id="0" name=""/>
        <dsp:cNvSpPr/>
      </dsp:nvSpPr>
      <dsp:spPr>
        <a:xfrm>
          <a:off x="1836181" y="1535826"/>
          <a:ext cx="2216056" cy="712895"/>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1244600">
            <a:lnSpc>
              <a:spcPct val="90000"/>
            </a:lnSpc>
            <a:spcBef>
              <a:spcPct val="0"/>
            </a:spcBef>
            <a:spcAft>
              <a:spcPct val="35000"/>
            </a:spcAft>
            <a:buNone/>
          </a:pPr>
          <a:r>
            <a:rPr lang="en-US" sz="2800" kern="1200" dirty="0"/>
            <a:t>Portability</a:t>
          </a:r>
        </a:p>
      </dsp:txBody>
      <dsp:txXfrm>
        <a:off x="1836181" y="1535826"/>
        <a:ext cx="2216056" cy="712895"/>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644A09-D679-9E47-B7EC-D96487314982}">
      <dsp:nvSpPr>
        <dsp:cNvPr id="0" name=""/>
        <dsp:cNvSpPr/>
      </dsp:nvSpPr>
      <dsp:spPr>
        <a:xfrm>
          <a:off x="2501" y="0"/>
          <a:ext cx="5118539" cy="3918856"/>
        </a:xfrm>
        <a:prstGeom prst="roundRect">
          <a:avLst>
            <a:gd name="adj" fmla="val 10000"/>
          </a:avLst>
        </a:prstGeom>
        <a:solidFill>
          <a:schemeClr val="accent1">
            <a:lumMod val="20000"/>
            <a:lumOff val="8000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82880" tIns="182880" rIns="182880" bIns="182880" numCol="1" spcCol="1270" anchor="ctr" anchorCtr="0">
          <a:noAutofit/>
        </a:bodyPr>
        <a:lstStyle/>
        <a:p>
          <a:pPr marL="0" lvl="0" indent="0" algn="ctr" defTabSz="2133600">
            <a:lnSpc>
              <a:spcPct val="90000"/>
            </a:lnSpc>
            <a:spcBef>
              <a:spcPct val="0"/>
            </a:spcBef>
            <a:spcAft>
              <a:spcPct val="35000"/>
            </a:spcAft>
            <a:buNone/>
          </a:pPr>
          <a:r>
            <a:rPr lang="en-US" sz="4800" kern="1200" dirty="0"/>
            <a:t>Analyzability</a:t>
          </a:r>
        </a:p>
      </dsp:txBody>
      <dsp:txXfrm>
        <a:off x="2501" y="0"/>
        <a:ext cx="5118539" cy="1175656"/>
      </dsp:txXfrm>
    </dsp:sp>
    <dsp:sp modelId="{58B38B4A-BF13-6A49-9746-C4052870D56F}">
      <dsp:nvSpPr>
        <dsp:cNvPr id="0" name=""/>
        <dsp:cNvSpPr/>
      </dsp:nvSpPr>
      <dsp:spPr>
        <a:xfrm>
          <a:off x="324150" y="1175656"/>
          <a:ext cx="4475241" cy="2547256"/>
        </a:xfrm>
        <a:prstGeom prst="roundRect">
          <a:avLst>
            <a:gd name="adj" fmla="val 10000"/>
          </a:avLst>
        </a:prstGeom>
        <a:solidFill>
          <a:schemeClr val="accent2">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68580" rIns="91440" bIns="68580" numCol="1" spcCol="1270" anchor="ctr" anchorCtr="0">
          <a:noAutofit/>
        </a:bodyPr>
        <a:lstStyle/>
        <a:p>
          <a:pPr marL="0" lvl="0" indent="0" algn="ctr" defTabSz="1600200">
            <a:lnSpc>
              <a:spcPct val="90000"/>
            </a:lnSpc>
            <a:spcBef>
              <a:spcPct val="0"/>
            </a:spcBef>
            <a:spcAft>
              <a:spcPct val="35000"/>
            </a:spcAft>
            <a:buNone/>
          </a:pPr>
          <a:r>
            <a:rPr lang="en-US" sz="3600" kern="1200" dirty="0"/>
            <a:t>How easily can we identify the root cause of failure within the application.</a:t>
          </a:r>
        </a:p>
      </dsp:txBody>
      <dsp:txXfrm>
        <a:off x="398757" y="1250263"/>
        <a:ext cx="4326027" cy="2398042"/>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644A09-D679-9E47-B7EC-D96487314982}">
      <dsp:nvSpPr>
        <dsp:cNvPr id="0" name=""/>
        <dsp:cNvSpPr/>
      </dsp:nvSpPr>
      <dsp:spPr>
        <a:xfrm>
          <a:off x="0" y="0"/>
          <a:ext cx="5123543" cy="3918856"/>
        </a:xfrm>
        <a:prstGeom prst="roundRect">
          <a:avLst>
            <a:gd name="adj" fmla="val 10000"/>
          </a:avLst>
        </a:prstGeom>
        <a:solidFill>
          <a:schemeClr val="accent3">
            <a:lumMod val="20000"/>
            <a:lumOff val="8000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82880" tIns="182880" rIns="182880" bIns="182880" numCol="1" spcCol="1270" anchor="ctr" anchorCtr="0">
          <a:noAutofit/>
        </a:bodyPr>
        <a:lstStyle/>
        <a:p>
          <a:pPr marL="0" lvl="0" indent="0" algn="ctr" defTabSz="2133600">
            <a:lnSpc>
              <a:spcPct val="90000"/>
            </a:lnSpc>
            <a:spcBef>
              <a:spcPct val="0"/>
            </a:spcBef>
            <a:spcAft>
              <a:spcPct val="35000"/>
            </a:spcAft>
            <a:buNone/>
          </a:pPr>
          <a:r>
            <a:rPr lang="en-US" sz="4800" kern="1200" dirty="0"/>
            <a:t>Changeability</a:t>
          </a:r>
        </a:p>
      </dsp:txBody>
      <dsp:txXfrm>
        <a:off x="0" y="0"/>
        <a:ext cx="5123543" cy="1175656"/>
      </dsp:txXfrm>
    </dsp:sp>
    <dsp:sp modelId="{58B38B4A-BF13-6A49-9746-C4052870D56F}">
      <dsp:nvSpPr>
        <dsp:cNvPr id="0" name=""/>
        <dsp:cNvSpPr/>
      </dsp:nvSpPr>
      <dsp:spPr>
        <a:xfrm>
          <a:off x="321963" y="1175656"/>
          <a:ext cx="4479616" cy="2547256"/>
        </a:xfrm>
        <a:prstGeom prst="roundRect">
          <a:avLst>
            <a:gd name="adj" fmla="val 10000"/>
          </a:avLst>
        </a:prstGeom>
        <a:solidFill>
          <a:schemeClr val="accent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68580" rIns="91440" bIns="68580" numCol="1" spcCol="1270" anchor="ctr" anchorCtr="0">
          <a:noAutofit/>
        </a:bodyPr>
        <a:lstStyle/>
        <a:p>
          <a:pPr marL="0" lvl="0" indent="0" algn="ctr" defTabSz="1600200">
            <a:lnSpc>
              <a:spcPct val="90000"/>
            </a:lnSpc>
            <a:spcBef>
              <a:spcPct val="0"/>
            </a:spcBef>
            <a:spcAft>
              <a:spcPct val="35000"/>
            </a:spcAft>
            <a:buNone/>
          </a:pPr>
          <a:r>
            <a:rPr lang="en-US" sz="3600" kern="1200" dirty="0"/>
            <a:t>How much effort does it take to change the system/application. </a:t>
          </a:r>
        </a:p>
      </dsp:txBody>
      <dsp:txXfrm>
        <a:off x="396570" y="1250263"/>
        <a:ext cx="4330402" cy="2398042"/>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644A09-D679-9E47-B7EC-D96487314982}">
      <dsp:nvSpPr>
        <dsp:cNvPr id="0" name=""/>
        <dsp:cNvSpPr/>
      </dsp:nvSpPr>
      <dsp:spPr>
        <a:xfrm>
          <a:off x="0" y="0"/>
          <a:ext cx="5123543" cy="3918856"/>
        </a:xfrm>
        <a:prstGeom prst="roundRect">
          <a:avLst>
            <a:gd name="adj" fmla="val 10000"/>
          </a:avLst>
        </a:prstGeom>
        <a:solidFill>
          <a:schemeClr val="accent4">
            <a:lumMod val="20000"/>
            <a:lumOff val="8000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82880" tIns="182880" rIns="182880" bIns="182880" numCol="1" spcCol="1270" anchor="ctr" anchorCtr="0">
          <a:noAutofit/>
        </a:bodyPr>
        <a:lstStyle/>
        <a:p>
          <a:pPr marL="0" lvl="0" indent="0" algn="ctr" defTabSz="2133600">
            <a:lnSpc>
              <a:spcPct val="90000"/>
            </a:lnSpc>
            <a:spcBef>
              <a:spcPct val="0"/>
            </a:spcBef>
            <a:spcAft>
              <a:spcPct val="35000"/>
            </a:spcAft>
            <a:buNone/>
          </a:pPr>
          <a:r>
            <a:rPr lang="en-US" sz="4800" kern="1200" dirty="0"/>
            <a:t>Stability</a:t>
          </a:r>
        </a:p>
      </dsp:txBody>
      <dsp:txXfrm>
        <a:off x="0" y="0"/>
        <a:ext cx="5123543" cy="1175656"/>
      </dsp:txXfrm>
    </dsp:sp>
    <dsp:sp modelId="{58B38B4A-BF13-6A49-9746-C4052870D56F}">
      <dsp:nvSpPr>
        <dsp:cNvPr id="0" name=""/>
        <dsp:cNvSpPr/>
      </dsp:nvSpPr>
      <dsp:spPr>
        <a:xfrm>
          <a:off x="321963" y="1175656"/>
          <a:ext cx="4479616" cy="2547256"/>
        </a:xfrm>
        <a:prstGeom prst="roundRect">
          <a:avLst>
            <a:gd name="adj" fmla="val 10000"/>
          </a:avLst>
        </a:prstGeom>
        <a:solidFill>
          <a:schemeClr val="accent4"/>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68580" rIns="91440" bIns="68580" numCol="1" spcCol="1270" anchor="ctr" anchorCtr="0">
          <a:noAutofit/>
        </a:bodyPr>
        <a:lstStyle/>
        <a:p>
          <a:pPr marL="0" lvl="0" indent="0" algn="ctr" defTabSz="1600200">
            <a:lnSpc>
              <a:spcPct val="90000"/>
            </a:lnSpc>
            <a:spcBef>
              <a:spcPct val="0"/>
            </a:spcBef>
            <a:spcAft>
              <a:spcPct val="35000"/>
            </a:spcAft>
            <a:buNone/>
          </a:pPr>
          <a:r>
            <a:rPr lang="en-US" sz="3600" kern="1200" dirty="0"/>
            <a:t>How sensitive is the application negative impacts of the system changing.</a:t>
          </a:r>
        </a:p>
      </dsp:txBody>
      <dsp:txXfrm>
        <a:off x="396570" y="1250263"/>
        <a:ext cx="4330402" cy="2398042"/>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644A09-D679-9E47-B7EC-D96487314982}">
      <dsp:nvSpPr>
        <dsp:cNvPr id="0" name=""/>
        <dsp:cNvSpPr/>
      </dsp:nvSpPr>
      <dsp:spPr>
        <a:xfrm>
          <a:off x="0" y="0"/>
          <a:ext cx="5123543" cy="3918856"/>
        </a:xfrm>
        <a:prstGeom prst="roundRect">
          <a:avLst>
            <a:gd name="adj" fmla="val 10000"/>
          </a:avLst>
        </a:prstGeom>
        <a:solidFill>
          <a:schemeClr val="accent5">
            <a:lumMod val="20000"/>
            <a:lumOff val="8000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82880" tIns="182880" rIns="182880" bIns="182880" numCol="1" spcCol="1270" anchor="ctr" anchorCtr="0">
          <a:noAutofit/>
        </a:bodyPr>
        <a:lstStyle/>
        <a:p>
          <a:pPr marL="0" lvl="0" indent="0" algn="ctr" defTabSz="2133600">
            <a:lnSpc>
              <a:spcPct val="90000"/>
            </a:lnSpc>
            <a:spcBef>
              <a:spcPct val="0"/>
            </a:spcBef>
            <a:spcAft>
              <a:spcPct val="35000"/>
            </a:spcAft>
            <a:buNone/>
          </a:pPr>
          <a:r>
            <a:rPr lang="en-US" sz="4800" kern="1200" dirty="0"/>
            <a:t>Testability</a:t>
          </a:r>
        </a:p>
      </dsp:txBody>
      <dsp:txXfrm>
        <a:off x="0" y="0"/>
        <a:ext cx="5123543" cy="1175656"/>
      </dsp:txXfrm>
    </dsp:sp>
    <dsp:sp modelId="{58B38B4A-BF13-6A49-9746-C4052870D56F}">
      <dsp:nvSpPr>
        <dsp:cNvPr id="0" name=""/>
        <dsp:cNvSpPr/>
      </dsp:nvSpPr>
      <dsp:spPr>
        <a:xfrm>
          <a:off x="321963" y="1175656"/>
          <a:ext cx="4479616" cy="2547256"/>
        </a:xfrm>
        <a:prstGeom prst="roundRect">
          <a:avLst>
            <a:gd name="adj" fmla="val 10000"/>
          </a:avLst>
        </a:prstGeom>
        <a:solidFill>
          <a:schemeClr val="accent5"/>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68580" rIns="91440" bIns="68580" numCol="1" spcCol="1270" anchor="ctr" anchorCtr="0">
          <a:noAutofit/>
        </a:bodyPr>
        <a:lstStyle/>
        <a:p>
          <a:pPr marL="0" lvl="0" indent="0" algn="ctr" defTabSz="1600200">
            <a:lnSpc>
              <a:spcPct val="90000"/>
            </a:lnSpc>
            <a:spcBef>
              <a:spcPct val="0"/>
            </a:spcBef>
            <a:spcAft>
              <a:spcPct val="35000"/>
            </a:spcAft>
            <a:buNone/>
          </a:pPr>
          <a:r>
            <a:rPr lang="en-US" sz="3600" kern="1200" dirty="0"/>
            <a:t>How much effort is required to verify/test an application change.</a:t>
          </a:r>
        </a:p>
      </dsp:txBody>
      <dsp:txXfrm>
        <a:off x="396570" y="1250263"/>
        <a:ext cx="4330402" cy="2398042"/>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644A09-D679-9E47-B7EC-D96487314982}">
      <dsp:nvSpPr>
        <dsp:cNvPr id="0" name=""/>
        <dsp:cNvSpPr/>
      </dsp:nvSpPr>
      <dsp:spPr>
        <a:xfrm>
          <a:off x="2599" y="0"/>
          <a:ext cx="5319124" cy="3918856"/>
        </a:xfrm>
        <a:prstGeom prst="roundRect">
          <a:avLst>
            <a:gd name="adj" fmla="val 10000"/>
          </a:avLst>
        </a:prstGeom>
        <a:solidFill>
          <a:schemeClr val="accent1">
            <a:lumMod val="20000"/>
            <a:lumOff val="8000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82880" tIns="182880" rIns="182880" bIns="182880" numCol="1" spcCol="1270" anchor="ctr" anchorCtr="0">
          <a:noAutofit/>
        </a:bodyPr>
        <a:lstStyle/>
        <a:p>
          <a:pPr marL="0" lvl="0" indent="0" algn="ctr" defTabSz="2133600">
            <a:lnSpc>
              <a:spcPct val="90000"/>
            </a:lnSpc>
            <a:spcBef>
              <a:spcPct val="0"/>
            </a:spcBef>
            <a:spcAft>
              <a:spcPct val="35000"/>
            </a:spcAft>
            <a:buNone/>
          </a:pPr>
          <a:r>
            <a:rPr lang="en-US" sz="4800" kern="1200" dirty="0"/>
            <a:t>Adaptability</a:t>
          </a:r>
        </a:p>
      </dsp:txBody>
      <dsp:txXfrm>
        <a:off x="2599" y="0"/>
        <a:ext cx="5319124" cy="1175656"/>
      </dsp:txXfrm>
    </dsp:sp>
    <dsp:sp modelId="{58B38B4A-BF13-6A49-9746-C4052870D56F}">
      <dsp:nvSpPr>
        <dsp:cNvPr id="0" name=""/>
        <dsp:cNvSpPr/>
      </dsp:nvSpPr>
      <dsp:spPr>
        <a:xfrm>
          <a:off x="125684" y="1176886"/>
          <a:ext cx="5072955" cy="2544797"/>
        </a:xfrm>
        <a:prstGeom prst="roundRect">
          <a:avLst>
            <a:gd name="adj" fmla="val 10000"/>
          </a:avLst>
        </a:prstGeom>
        <a:solidFill>
          <a:schemeClr val="accent2">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68580" rIns="91440" bIns="68580" numCol="1" spcCol="1270" anchor="ctr" anchorCtr="0">
          <a:noAutofit/>
        </a:bodyPr>
        <a:lstStyle/>
        <a:p>
          <a:pPr marL="0" lvl="0" indent="0" algn="ctr" defTabSz="1600200">
            <a:lnSpc>
              <a:spcPct val="90000"/>
            </a:lnSpc>
            <a:spcBef>
              <a:spcPct val="0"/>
            </a:spcBef>
            <a:spcAft>
              <a:spcPct val="35000"/>
            </a:spcAft>
            <a:buNone/>
          </a:pPr>
          <a:r>
            <a:rPr lang="en-US" sz="3600" kern="1200" dirty="0"/>
            <a:t>How easily can the application change to new specs (hardware) or operating systems (Windows VS. Mac, etc.)</a:t>
          </a:r>
        </a:p>
      </dsp:txBody>
      <dsp:txXfrm>
        <a:off x="200219" y="1251421"/>
        <a:ext cx="4923885" cy="2395727"/>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644A09-D679-9E47-B7EC-D96487314982}">
      <dsp:nvSpPr>
        <dsp:cNvPr id="0" name=""/>
        <dsp:cNvSpPr/>
      </dsp:nvSpPr>
      <dsp:spPr>
        <a:xfrm>
          <a:off x="0" y="0"/>
          <a:ext cx="5123543" cy="3918856"/>
        </a:xfrm>
        <a:prstGeom prst="roundRect">
          <a:avLst>
            <a:gd name="adj" fmla="val 10000"/>
          </a:avLst>
        </a:prstGeom>
        <a:solidFill>
          <a:schemeClr val="accent3">
            <a:lumMod val="20000"/>
            <a:lumOff val="8000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82880" tIns="182880" rIns="182880" bIns="182880" numCol="1" spcCol="1270" anchor="ctr" anchorCtr="0">
          <a:noAutofit/>
        </a:bodyPr>
        <a:lstStyle/>
        <a:p>
          <a:pPr marL="0" lvl="0" indent="0" algn="ctr" defTabSz="2133600">
            <a:lnSpc>
              <a:spcPct val="90000"/>
            </a:lnSpc>
            <a:spcBef>
              <a:spcPct val="0"/>
            </a:spcBef>
            <a:spcAft>
              <a:spcPct val="35000"/>
            </a:spcAft>
            <a:buNone/>
          </a:pPr>
          <a:r>
            <a:rPr lang="en-US" sz="4800" kern="1200" dirty="0"/>
            <a:t>Installability</a:t>
          </a:r>
        </a:p>
      </dsp:txBody>
      <dsp:txXfrm>
        <a:off x="0" y="0"/>
        <a:ext cx="5123543" cy="1175656"/>
      </dsp:txXfrm>
    </dsp:sp>
    <dsp:sp modelId="{58B38B4A-BF13-6A49-9746-C4052870D56F}">
      <dsp:nvSpPr>
        <dsp:cNvPr id="0" name=""/>
        <dsp:cNvSpPr/>
      </dsp:nvSpPr>
      <dsp:spPr>
        <a:xfrm>
          <a:off x="321963" y="1175656"/>
          <a:ext cx="4479616" cy="2547256"/>
        </a:xfrm>
        <a:prstGeom prst="roundRect">
          <a:avLst>
            <a:gd name="adj" fmla="val 10000"/>
          </a:avLst>
        </a:prstGeom>
        <a:solidFill>
          <a:schemeClr val="accent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68580" rIns="91440" bIns="68580" numCol="1" spcCol="1270" anchor="ctr" anchorCtr="0">
          <a:noAutofit/>
        </a:bodyPr>
        <a:lstStyle/>
        <a:p>
          <a:pPr marL="0" lvl="0" indent="0" algn="ctr" defTabSz="1600200">
            <a:lnSpc>
              <a:spcPct val="90000"/>
            </a:lnSpc>
            <a:spcBef>
              <a:spcPct val="0"/>
            </a:spcBef>
            <a:spcAft>
              <a:spcPct val="35000"/>
            </a:spcAft>
            <a:buNone/>
          </a:pPr>
          <a:r>
            <a:rPr lang="en-US" sz="3600" kern="1200" dirty="0"/>
            <a:t>How much effort does it take to install the application.</a:t>
          </a:r>
        </a:p>
      </dsp:txBody>
      <dsp:txXfrm>
        <a:off x="396570" y="1250263"/>
        <a:ext cx="4330402" cy="2398042"/>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644A09-D679-9E47-B7EC-D96487314982}">
      <dsp:nvSpPr>
        <dsp:cNvPr id="0" name=""/>
        <dsp:cNvSpPr/>
      </dsp:nvSpPr>
      <dsp:spPr>
        <a:xfrm>
          <a:off x="2501" y="0"/>
          <a:ext cx="5118539" cy="3918856"/>
        </a:xfrm>
        <a:prstGeom prst="roundRect">
          <a:avLst>
            <a:gd name="adj" fmla="val 10000"/>
          </a:avLst>
        </a:prstGeom>
        <a:solidFill>
          <a:schemeClr val="accent4">
            <a:lumMod val="20000"/>
            <a:lumOff val="8000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82880" tIns="182880" rIns="182880" bIns="182880" numCol="1" spcCol="1270" anchor="ctr" anchorCtr="0">
          <a:noAutofit/>
        </a:bodyPr>
        <a:lstStyle/>
        <a:p>
          <a:pPr marL="0" lvl="0" indent="0" algn="ctr" defTabSz="2133600">
            <a:lnSpc>
              <a:spcPct val="90000"/>
            </a:lnSpc>
            <a:spcBef>
              <a:spcPct val="0"/>
            </a:spcBef>
            <a:spcAft>
              <a:spcPct val="35000"/>
            </a:spcAft>
            <a:buNone/>
          </a:pPr>
          <a:r>
            <a:rPr lang="en-US" sz="4800" kern="1200" dirty="0"/>
            <a:t>Coexistence</a:t>
          </a:r>
        </a:p>
      </dsp:txBody>
      <dsp:txXfrm>
        <a:off x="2501" y="0"/>
        <a:ext cx="5118539" cy="1175656"/>
      </dsp:txXfrm>
    </dsp:sp>
    <dsp:sp modelId="{58B38B4A-BF13-6A49-9746-C4052870D56F}">
      <dsp:nvSpPr>
        <dsp:cNvPr id="0" name=""/>
        <dsp:cNvSpPr/>
      </dsp:nvSpPr>
      <dsp:spPr>
        <a:xfrm>
          <a:off x="324150" y="1175656"/>
          <a:ext cx="4475241" cy="2547256"/>
        </a:xfrm>
        <a:prstGeom prst="roundRect">
          <a:avLst>
            <a:gd name="adj" fmla="val 10000"/>
          </a:avLst>
        </a:prstGeom>
        <a:solidFill>
          <a:schemeClr val="accent4"/>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68580" rIns="91440" bIns="68580" numCol="1" spcCol="1270" anchor="ctr" anchorCtr="0">
          <a:noAutofit/>
        </a:bodyPr>
        <a:lstStyle/>
        <a:p>
          <a:pPr marL="0" lvl="0" indent="0" algn="ctr" defTabSz="1600200">
            <a:lnSpc>
              <a:spcPct val="90000"/>
            </a:lnSpc>
            <a:spcBef>
              <a:spcPct val="0"/>
            </a:spcBef>
            <a:spcAft>
              <a:spcPct val="35000"/>
            </a:spcAft>
            <a:buNone/>
          </a:pPr>
          <a:r>
            <a:rPr lang="en-US" sz="3600" kern="1200" dirty="0"/>
            <a:t>How well does the application work along side other software in the same environment.</a:t>
          </a:r>
        </a:p>
      </dsp:txBody>
      <dsp:txXfrm>
        <a:off x="398757" y="1250263"/>
        <a:ext cx="4326027" cy="2398042"/>
      </dsp:txXfrm>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644A09-D679-9E47-B7EC-D96487314982}">
      <dsp:nvSpPr>
        <dsp:cNvPr id="0" name=""/>
        <dsp:cNvSpPr/>
      </dsp:nvSpPr>
      <dsp:spPr>
        <a:xfrm>
          <a:off x="2698" y="0"/>
          <a:ext cx="5522126" cy="3918856"/>
        </a:xfrm>
        <a:prstGeom prst="roundRect">
          <a:avLst>
            <a:gd name="adj" fmla="val 10000"/>
          </a:avLst>
        </a:prstGeom>
        <a:solidFill>
          <a:schemeClr val="accent5">
            <a:lumMod val="20000"/>
            <a:lumOff val="8000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82880" tIns="182880" rIns="182880" bIns="182880" numCol="1" spcCol="1270" anchor="ctr" anchorCtr="0">
          <a:noAutofit/>
        </a:bodyPr>
        <a:lstStyle/>
        <a:p>
          <a:pPr marL="0" lvl="0" indent="0" algn="ctr" defTabSz="2133600">
            <a:lnSpc>
              <a:spcPct val="90000"/>
            </a:lnSpc>
            <a:spcBef>
              <a:spcPct val="0"/>
            </a:spcBef>
            <a:spcAft>
              <a:spcPct val="35000"/>
            </a:spcAft>
            <a:buNone/>
          </a:pPr>
          <a:r>
            <a:rPr lang="en-US" sz="4800" kern="1200" dirty="0"/>
            <a:t>Replaceability</a:t>
          </a:r>
        </a:p>
      </dsp:txBody>
      <dsp:txXfrm>
        <a:off x="2698" y="0"/>
        <a:ext cx="5522126" cy="1175656"/>
      </dsp:txXfrm>
    </dsp:sp>
    <dsp:sp modelId="{58B38B4A-BF13-6A49-9746-C4052870D56F}">
      <dsp:nvSpPr>
        <dsp:cNvPr id="0" name=""/>
        <dsp:cNvSpPr/>
      </dsp:nvSpPr>
      <dsp:spPr>
        <a:xfrm>
          <a:off x="287861" y="1175656"/>
          <a:ext cx="4951800" cy="2547256"/>
        </a:xfrm>
        <a:prstGeom prst="roundRect">
          <a:avLst>
            <a:gd name="adj" fmla="val 10000"/>
          </a:avLst>
        </a:prstGeom>
        <a:solidFill>
          <a:schemeClr val="accent5"/>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68580" rIns="91440" bIns="68580" numCol="1" spcCol="1270" anchor="ctr" anchorCtr="0">
          <a:noAutofit/>
        </a:bodyPr>
        <a:lstStyle/>
        <a:p>
          <a:pPr marL="0" lvl="0" indent="0" algn="ctr" defTabSz="1600200">
            <a:lnSpc>
              <a:spcPct val="90000"/>
            </a:lnSpc>
            <a:spcBef>
              <a:spcPct val="0"/>
            </a:spcBef>
            <a:spcAft>
              <a:spcPct val="35000"/>
            </a:spcAft>
            <a:buNone/>
          </a:pPr>
          <a:r>
            <a:rPr lang="en-US" sz="3600" kern="1200" dirty="0"/>
            <a:t>The ability to exchange different components of the application within specific environments.</a:t>
          </a:r>
        </a:p>
      </dsp:txBody>
      <dsp:txXfrm>
        <a:off x="362468" y="1250263"/>
        <a:ext cx="4802586" cy="2398042"/>
      </dsp:txXfrm>
    </dsp:sp>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206134C-BEED-4464-BAB6-0C32166F53AC}">
      <dsp:nvSpPr>
        <dsp:cNvPr id="0" name=""/>
        <dsp:cNvSpPr/>
      </dsp:nvSpPr>
      <dsp:spPr>
        <a:xfrm>
          <a:off x="-3618232" y="-559800"/>
          <a:ext cx="4342861" cy="4342861"/>
        </a:xfrm>
        <a:prstGeom prst="blockArc">
          <a:avLst>
            <a:gd name="adj1" fmla="val 18900000"/>
            <a:gd name="adj2" fmla="val 2700000"/>
            <a:gd name="adj3" fmla="val 497"/>
          </a:avLst>
        </a:pr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EC3A97B-372B-48E8-B856-2C9ED2226085}">
      <dsp:nvSpPr>
        <dsp:cNvPr id="0" name=""/>
        <dsp:cNvSpPr/>
      </dsp:nvSpPr>
      <dsp:spPr>
        <a:xfrm>
          <a:off x="592515" y="460474"/>
          <a:ext cx="9334581" cy="920820"/>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30902" tIns="58420" rIns="58420" bIns="58420" numCol="1" spcCol="1270" anchor="ctr" anchorCtr="0">
          <a:noAutofit/>
        </a:bodyPr>
        <a:lstStyle/>
        <a:p>
          <a:pPr marL="0" lvl="0" indent="0" algn="l" defTabSz="1022350">
            <a:lnSpc>
              <a:spcPct val="90000"/>
            </a:lnSpc>
            <a:spcBef>
              <a:spcPct val="0"/>
            </a:spcBef>
            <a:spcAft>
              <a:spcPct val="35000"/>
            </a:spcAft>
            <a:buNone/>
          </a:pPr>
          <a:r>
            <a:rPr lang="en-US" sz="2300" kern="1200"/>
            <a:t>Is there a singular characteristic of a good quality application that would be more important than another? (Functionality, Reliability etc.)</a:t>
          </a:r>
        </a:p>
      </dsp:txBody>
      <dsp:txXfrm>
        <a:off x="592515" y="460474"/>
        <a:ext cx="9334581" cy="920820"/>
      </dsp:txXfrm>
    </dsp:sp>
    <dsp:sp modelId="{0C41C6AA-1C82-4A19-B19E-016ED0D192E1}">
      <dsp:nvSpPr>
        <dsp:cNvPr id="0" name=""/>
        <dsp:cNvSpPr/>
      </dsp:nvSpPr>
      <dsp:spPr>
        <a:xfrm>
          <a:off x="17002" y="345372"/>
          <a:ext cx="1151026" cy="1151026"/>
        </a:xfrm>
        <a:prstGeom prst="ellipse">
          <a:avLst/>
        </a:prstGeom>
        <a:solidFill>
          <a:schemeClr val="lt1">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3339A11-5B70-40AC-BA9F-2DA5393F2E75}">
      <dsp:nvSpPr>
        <dsp:cNvPr id="0" name=""/>
        <dsp:cNvSpPr/>
      </dsp:nvSpPr>
      <dsp:spPr>
        <a:xfrm>
          <a:off x="592515" y="1841964"/>
          <a:ext cx="9334581" cy="920820"/>
        </a:xfrm>
        <a:prstGeom prst="rect">
          <a:avLst/>
        </a:prstGeom>
        <a:solidFill>
          <a:schemeClr val="accent2">
            <a:hueOff val="-9529870"/>
            <a:satOff val="-4256"/>
            <a:lumOff val="1098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30902" tIns="58420" rIns="58420" bIns="58420" numCol="1" spcCol="1270" anchor="ctr" anchorCtr="0">
          <a:noAutofit/>
        </a:bodyPr>
        <a:lstStyle/>
        <a:p>
          <a:pPr marL="0" lvl="0" indent="0" algn="l" defTabSz="1022350">
            <a:lnSpc>
              <a:spcPct val="90000"/>
            </a:lnSpc>
            <a:spcBef>
              <a:spcPct val="0"/>
            </a:spcBef>
            <a:spcAft>
              <a:spcPct val="35000"/>
            </a:spcAft>
            <a:buNone/>
          </a:pPr>
          <a:r>
            <a:rPr lang="en-US" sz="2300" kern="1200"/>
            <a:t>True or False: Testability isn’t a part of a maintainable application.</a:t>
          </a:r>
        </a:p>
      </dsp:txBody>
      <dsp:txXfrm>
        <a:off x="592515" y="1841964"/>
        <a:ext cx="9334581" cy="920820"/>
      </dsp:txXfrm>
    </dsp:sp>
    <dsp:sp modelId="{0AFFB4B5-6C60-40BF-8CEE-B1196F30B472}">
      <dsp:nvSpPr>
        <dsp:cNvPr id="0" name=""/>
        <dsp:cNvSpPr/>
      </dsp:nvSpPr>
      <dsp:spPr>
        <a:xfrm>
          <a:off x="17002" y="1726861"/>
          <a:ext cx="1151026" cy="1151026"/>
        </a:xfrm>
        <a:prstGeom prst="ellipse">
          <a:avLst/>
        </a:prstGeom>
        <a:solidFill>
          <a:schemeClr val="lt1">
            <a:hueOff val="0"/>
            <a:satOff val="0"/>
            <a:lumOff val="0"/>
            <a:alphaOff val="0"/>
          </a:schemeClr>
        </a:solidFill>
        <a:ln w="12700" cap="flat" cmpd="sng" algn="ctr">
          <a:solidFill>
            <a:schemeClr val="accent2">
              <a:hueOff val="-9529870"/>
              <a:satOff val="-4256"/>
              <a:lumOff val="1098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CEA5AE5-02F3-1441-9D27-AF5A55763CB7}">
      <dsp:nvSpPr>
        <dsp:cNvPr id="0" name=""/>
        <dsp:cNvSpPr/>
      </dsp:nvSpPr>
      <dsp:spPr>
        <a:xfrm>
          <a:off x="9376" y="766453"/>
          <a:ext cx="1511023" cy="755511"/>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US" sz="1800" kern="1200" dirty="0"/>
            <a:t>Functionality</a:t>
          </a:r>
        </a:p>
      </dsp:txBody>
      <dsp:txXfrm>
        <a:off x="31504" y="788581"/>
        <a:ext cx="1466767" cy="711255"/>
      </dsp:txXfrm>
    </dsp:sp>
    <dsp:sp modelId="{6DC8269E-A99D-6A48-B61C-76F28D716EB1}">
      <dsp:nvSpPr>
        <dsp:cNvPr id="0" name=""/>
        <dsp:cNvSpPr/>
      </dsp:nvSpPr>
      <dsp:spPr>
        <a:xfrm>
          <a:off x="160479" y="1521965"/>
          <a:ext cx="151102" cy="566633"/>
        </a:xfrm>
        <a:custGeom>
          <a:avLst/>
          <a:gdLst/>
          <a:ahLst/>
          <a:cxnLst/>
          <a:rect l="0" t="0" r="0" b="0"/>
          <a:pathLst>
            <a:path>
              <a:moveTo>
                <a:pt x="0" y="0"/>
              </a:moveTo>
              <a:lnTo>
                <a:pt x="0" y="566633"/>
              </a:lnTo>
              <a:lnTo>
                <a:pt x="151102" y="566633"/>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06B6E29-9955-7546-86E4-AAD71297F1DD}">
      <dsp:nvSpPr>
        <dsp:cNvPr id="0" name=""/>
        <dsp:cNvSpPr/>
      </dsp:nvSpPr>
      <dsp:spPr>
        <a:xfrm>
          <a:off x="311581" y="1710843"/>
          <a:ext cx="1208818" cy="755511"/>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US" sz="1200" kern="1200" dirty="0"/>
            <a:t>Suitability</a:t>
          </a:r>
        </a:p>
      </dsp:txBody>
      <dsp:txXfrm>
        <a:off x="333709" y="1732971"/>
        <a:ext cx="1164562" cy="711255"/>
      </dsp:txXfrm>
    </dsp:sp>
    <dsp:sp modelId="{CB601ABB-096E-1449-ADFB-000CD5793C31}">
      <dsp:nvSpPr>
        <dsp:cNvPr id="0" name=""/>
        <dsp:cNvSpPr/>
      </dsp:nvSpPr>
      <dsp:spPr>
        <a:xfrm>
          <a:off x="160479" y="1521965"/>
          <a:ext cx="151102" cy="1511023"/>
        </a:xfrm>
        <a:custGeom>
          <a:avLst/>
          <a:gdLst/>
          <a:ahLst/>
          <a:cxnLst/>
          <a:rect l="0" t="0" r="0" b="0"/>
          <a:pathLst>
            <a:path>
              <a:moveTo>
                <a:pt x="0" y="0"/>
              </a:moveTo>
              <a:lnTo>
                <a:pt x="0" y="1511023"/>
              </a:lnTo>
              <a:lnTo>
                <a:pt x="151102" y="1511023"/>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9EB5AD3-F4F7-CA44-95E7-5D41662F9537}">
      <dsp:nvSpPr>
        <dsp:cNvPr id="0" name=""/>
        <dsp:cNvSpPr/>
      </dsp:nvSpPr>
      <dsp:spPr>
        <a:xfrm>
          <a:off x="311581" y="2655232"/>
          <a:ext cx="1208818" cy="755511"/>
        </a:xfrm>
        <a:prstGeom prst="roundRect">
          <a:avLst>
            <a:gd name="adj" fmla="val 10000"/>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US" sz="1200" kern="1200" dirty="0"/>
            <a:t>Interoperability</a:t>
          </a:r>
        </a:p>
      </dsp:txBody>
      <dsp:txXfrm>
        <a:off x="333709" y="2677360"/>
        <a:ext cx="1164562" cy="711255"/>
      </dsp:txXfrm>
    </dsp:sp>
    <dsp:sp modelId="{A1F42EED-95DE-294C-9BD2-ADF11A71644D}">
      <dsp:nvSpPr>
        <dsp:cNvPr id="0" name=""/>
        <dsp:cNvSpPr/>
      </dsp:nvSpPr>
      <dsp:spPr>
        <a:xfrm>
          <a:off x="160479" y="1521965"/>
          <a:ext cx="151102" cy="2455412"/>
        </a:xfrm>
        <a:custGeom>
          <a:avLst/>
          <a:gdLst/>
          <a:ahLst/>
          <a:cxnLst/>
          <a:rect l="0" t="0" r="0" b="0"/>
          <a:pathLst>
            <a:path>
              <a:moveTo>
                <a:pt x="0" y="0"/>
              </a:moveTo>
              <a:lnTo>
                <a:pt x="0" y="2455412"/>
              </a:lnTo>
              <a:lnTo>
                <a:pt x="151102" y="2455412"/>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3F2AA1F-6467-7D47-BD4F-461A340AEDAB}">
      <dsp:nvSpPr>
        <dsp:cNvPr id="0" name=""/>
        <dsp:cNvSpPr/>
      </dsp:nvSpPr>
      <dsp:spPr>
        <a:xfrm>
          <a:off x="311581" y="3599622"/>
          <a:ext cx="1208818" cy="755511"/>
        </a:xfrm>
        <a:prstGeom prst="roundRect">
          <a:avLst>
            <a:gd name="adj" fmla="val 10000"/>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US" sz="1200" kern="1200" dirty="0"/>
            <a:t>Security</a:t>
          </a:r>
        </a:p>
      </dsp:txBody>
      <dsp:txXfrm>
        <a:off x="333709" y="3621750"/>
        <a:ext cx="1164562" cy="711255"/>
      </dsp:txXfrm>
    </dsp:sp>
    <dsp:sp modelId="{B5D2CF13-44BE-4942-8B40-CEC5AE71EC54}">
      <dsp:nvSpPr>
        <dsp:cNvPr id="0" name=""/>
        <dsp:cNvSpPr/>
      </dsp:nvSpPr>
      <dsp:spPr>
        <a:xfrm>
          <a:off x="160479" y="1521965"/>
          <a:ext cx="151102" cy="3399802"/>
        </a:xfrm>
        <a:custGeom>
          <a:avLst/>
          <a:gdLst/>
          <a:ahLst/>
          <a:cxnLst/>
          <a:rect l="0" t="0" r="0" b="0"/>
          <a:pathLst>
            <a:path>
              <a:moveTo>
                <a:pt x="0" y="0"/>
              </a:moveTo>
              <a:lnTo>
                <a:pt x="0" y="3399802"/>
              </a:lnTo>
              <a:lnTo>
                <a:pt x="151102" y="3399802"/>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3D317EC-A340-3642-834A-049DA9586455}">
      <dsp:nvSpPr>
        <dsp:cNvPr id="0" name=""/>
        <dsp:cNvSpPr/>
      </dsp:nvSpPr>
      <dsp:spPr>
        <a:xfrm>
          <a:off x="311581" y="4544011"/>
          <a:ext cx="1208818" cy="755511"/>
        </a:xfrm>
        <a:prstGeom prst="roundRect">
          <a:avLst>
            <a:gd name="adj" fmla="val 10000"/>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US" sz="1200" kern="1200" dirty="0"/>
            <a:t>Compliance</a:t>
          </a:r>
        </a:p>
      </dsp:txBody>
      <dsp:txXfrm>
        <a:off x="333709" y="4566139"/>
        <a:ext cx="1164562" cy="711255"/>
      </dsp:txXfrm>
    </dsp:sp>
    <dsp:sp modelId="{9F4FDAF5-D679-9943-9214-1F540C3D118E}">
      <dsp:nvSpPr>
        <dsp:cNvPr id="0" name=""/>
        <dsp:cNvSpPr/>
      </dsp:nvSpPr>
      <dsp:spPr>
        <a:xfrm>
          <a:off x="1898156" y="766453"/>
          <a:ext cx="1511023" cy="755511"/>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US" sz="1800" kern="1200" dirty="0"/>
            <a:t>Reliability</a:t>
          </a:r>
        </a:p>
      </dsp:txBody>
      <dsp:txXfrm>
        <a:off x="1920284" y="788581"/>
        <a:ext cx="1466767" cy="711255"/>
      </dsp:txXfrm>
    </dsp:sp>
    <dsp:sp modelId="{9D6C96C8-D972-6A4C-B722-D5ADFA825F4D}">
      <dsp:nvSpPr>
        <dsp:cNvPr id="0" name=""/>
        <dsp:cNvSpPr/>
      </dsp:nvSpPr>
      <dsp:spPr>
        <a:xfrm>
          <a:off x="2049258" y="1521965"/>
          <a:ext cx="151102" cy="566633"/>
        </a:xfrm>
        <a:custGeom>
          <a:avLst/>
          <a:gdLst/>
          <a:ahLst/>
          <a:cxnLst/>
          <a:rect l="0" t="0" r="0" b="0"/>
          <a:pathLst>
            <a:path>
              <a:moveTo>
                <a:pt x="0" y="0"/>
              </a:moveTo>
              <a:lnTo>
                <a:pt x="0" y="566633"/>
              </a:lnTo>
              <a:lnTo>
                <a:pt x="151102" y="566633"/>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AF6C7E2-9D1E-A64E-AAB5-5C7EA167D53E}">
      <dsp:nvSpPr>
        <dsp:cNvPr id="0" name=""/>
        <dsp:cNvSpPr/>
      </dsp:nvSpPr>
      <dsp:spPr>
        <a:xfrm>
          <a:off x="2200360" y="1710843"/>
          <a:ext cx="1208818" cy="755511"/>
        </a:xfrm>
        <a:prstGeom prst="roundRect">
          <a:avLst>
            <a:gd name="adj" fmla="val 10000"/>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US" sz="1200" kern="1200" dirty="0"/>
            <a:t>Maturity</a:t>
          </a:r>
        </a:p>
      </dsp:txBody>
      <dsp:txXfrm>
        <a:off x="2222488" y="1732971"/>
        <a:ext cx="1164562" cy="711255"/>
      </dsp:txXfrm>
    </dsp:sp>
    <dsp:sp modelId="{744B134C-9CAE-D348-8355-3F31C40E08F8}">
      <dsp:nvSpPr>
        <dsp:cNvPr id="0" name=""/>
        <dsp:cNvSpPr/>
      </dsp:nvSpPr>
      <dsp:spPr>
        <a:xfrm>
          <a:off x="2049258" y="1521965"/>
          <a:ext cx="151102" cy="1511023"/>
        </a:xfrm>
        <a:custGeom>
          <a:avLst/>
          <a:gdLst/>
          <a:ahLst/>
          <a:cxnLst/>
          <a:rect l="0" t="0" r="0" b="0"/>
          <a:pathLst>
            <a:path>
              <a:moveTo>
                <a:pt x="0" y="0"/>
              </a:moveTo>
              <a:lnTo>
                <a:pt x="0" y="1511023"/>
              </a:lnTo>
              <a:lnTo>
                <a:pt x="151102" y="1511023"/>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AA7778A-B2C5-1340-9253-13015300803A}">
      <dsp:nvSpPr>
        <dsp:cNvPr id="0" name=""/>
        <dsp:cNvSpPr/>
      </dsp:nvSpPr>
      <dsp:spPr>
        <a:xfrm>
          <a:off x="2200360" y="2655232"/>
          <a:ext cx="1208818" cy="755511"/>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US" sz="1200" kern="1200" dirty="0"/>
            <a:t>Fault Tolerance</a:t>
          </a:r>
        </a:p>
      </dsp:txBody>
      <dsp:txXfrm>
        <a:off x="2222488" y="2677360"/>
        <a:ext cx="1164562" cy="711255"/>
      </dsp:txXfrm>
    </dsp:sp>
    <dsp:sp modelId="{D9DFA766-6E8A-874A-B461-712F45566617}">
      <dsp:nvSpPr>
        <dsp:cNvPr id="0" name=""/>
        <dsp:cNvSpPr/>
      </dsp:nvSpPr>
      <dsp:spPr>
        <a:xfrm>
          <a:off x="2049258" y="1521965"/>
          <a:ext cx="151102" cy="2455412"/>
        </a:xfrm>
        <a:custGeom>
          <a:avLst/>
          <a:gdLst/>
          <a:ahLst/>
          <a:cxnLst/>
          <a:rect l="0" t="0" r="0" b="0"/>
          <a:pathLst>
            <a:path>
              <a:moveTo>
                <a:pt x="0" y="0"/>
              </a:moveTo>
              <a:lnTo>
                <a:pt x="0" y="2455412"/>
              </a:lnTo>
              <a:lnTo>
                <a:pt x="151102" y="2455412"/>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7A0A2F9-A5DD-3141-B7EE-11B3A4957288}">
      <dsp:nvSpPr>
        <dsp:cNvPr id="0" name=""/>
        <dsp:cNvSpPr/>
      </dsp:nvSpPr>
      <dsp:spPr>
        <a:xfrm>
          <a:off x="2200360" y="3599622"/>
          <a:ext cx="1208818" cy="755511"/>
        </a:xfrm>
        <a:prstGeom prst="roundRect">
          <a:avLst>
            <a:gd name="adj" fmla="val 10000"/>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US" sz="1200" kern="1200" dirty="0"/>
            <a:t>Recoverability</a:t>
          </a:r>
        </a:p>
      </dsp:txBody>
      <dsp:txXfrm>
        <a:off x="2222488" y="3621750"/>
        <a:ext cx="1164562" cy="711255"/>
      </dsp:txXfrm>
    </dsp:sp>
    <dsp:sp modelId="{B0DD5329-92BC-7144-89D4-6ADFB2C6BA80}">
      <dsp:nvSpPr>
        <dsp:cNvPr id="0" name=""/>
        <dsp:cNvSpPr/>
      </dsp:nvSpPr>
      <dsp:spPr>
        <a:xfrm>
          <a:off x="3786935" y="766453"/>
          <a:ext cx="1511023" cy="755511"/>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US" sz="1800" kern="1200" dirty="0"/>
            <a:t>Usability</a:t>
          </a:r>
        </a:p>
      </dsp:txBody>
      <dsp:txXfrm>
        <a:off x="3809063" y="788581"/>
        <a:ext cx="1466767" cy="711255"/>
      </dsp:txXfrm>
    </dsp:sp>
    <dsp:sp modelId="{54B11BBE-2476-264C-860D-6BFB41FAB197}">
      <dsp:nvSpPr>
        <dsp:cNvPr id="0" name=""/>
        <dsp:cNvSpPr/>
      </dsp:nvSpPr>
      <dsp:spPr>
        <a:xfrm>
          <a:off x="3938037" y="1521965"/>
          <a:ext cx="151102" cy="566633"/>
        </a:xfrm>
        <a:custGeom>
          <a:avLst/>
          <a:gdLst/>
          <a:ahLst/>
          <a:cxnLst/>
          <a:rect l="0" t="0" r="0" b="0"/>
          <a:pathLst>
            <a:path>
              <a:moveTo>
                <a:pt x="0" y="0"/>
              </a:moveTo>
              <a:lnTo>
                <a:pt x="0" y="566633"/>
              </a:lnTo>
              <a:lnTo>
                <a:pt x="151102" y="566633"/>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50F51CF-2D2D-EA49-B9E8-DC295FEDD070}">
      <dsp:nvSpPr>
        <dsp:cNvPr id="0" name=""/>
        <dsp:cNvSpPr/>
      </dsp:nvSpPr>
      <dsp:spPr>
        <a:xfrm>
          <a:off x="4089139" y="1710843"/>
          <a:ext cx="1208818" cy="755511"/>
        </a:xfrm>
        <a:prstGeom prst="roundRect">
          <a:avLst>
            <a:gd name="adj" fmla="val 10000"/>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US" sz="1200" kern="1200" dirty="0"/>
            <a:t>Understandability</a:t>
          </a:r>
        </a:p>
      </dsp:txBody>
      <dsp:txXfrm>
        <a:off x="4111267" y="1732971"/>
        <a:ext cx="1164562" cy="711255"/>
      </dsp:txXfrm>
    </dsp:sp>
    <dsp:sp modelId="{E0161D9D-8A92-9A46-AD10-F27E158C952B}">
      <dsp:nvSpPr>
        <dsp:cNvPr id="0" name=""/>
        <dsp:cNvSpPr/>
      </dsp:nvSpPr>
      <dsp:spPr>
        <a:xfrm>
          <a:off x="3938037" y="1521965"/>
          <a:ext cx="151102" cy="1511023"/>
        </a:xfrm>
        <a:custGeom>
          <a:avLst/>
          <a:gdLst/>
          <a:ahLst/>
          <a:cxnLst/>
          <a:rect l="0" t="0" r="0" b="0"/>
          <a:pathLst>
            <a:path>
              <a:moveTo>
                <a:pt x="0" y="0"/>
              </a:moveTo>
              <a:lnTo>
                <a:pt x="0" y="1511023"/>
              </a:lnTo>
              <a:lnTo>
                <a:pt x="151102" y="1511023"/>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94AEA40-F2DD-D14E-B632-983F8ED0A879}">
      <dsp:nvSpPr>
        <dsp:cNvPr id="0" name=""/>
        <dsp:cNvSpPr/>
      </dsp:nvSpPr>
      <dsp:spPr>
        <a:xfrm>
          <a:off x="4089139" y="2655232"/>
          <a:ext cx="1208818" cy="755511"/>
        </a:xfrm>
        <a:prstGeom prst="roundRect">
          <a:avLst>
            <a:gd name="adj" fmla="val 10000"/>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US" sz="1200" kern="1200" dirty="0"/>
            <a:t>Learnability</a:t>
          </a:r>
        </a:p>
      </dsp:txBody>
      <dsp:txXfrm>
        <a:off x="4111267" y="2677360"/>
        <a:ext cx="1164562" cy="711255"/>
      </dsp:txXfrm>
    </dsp:sp>
    <dsp:sp modelId="{B9C13160-0EC1-4D4F-904D-0AAF1C4FFCF9}">
      <dsp:nvSpPr>
        <dsp:cNvPr id="0" name=""/>
        <dsp:cNvSpPr/>
      </dsp:nvSpPr>
      <dsp:spPr>
        <a:xfrm>
          <a:off x="3938037" y="1521965"/>
          <a:ext cx="151102" cy="2455412"/>
        </a:xfrm>
        <a:custGeom>
          <a:avLst/>
          <a:gdLst/>
          <a:ahLst/>
          <a:cxnLst/>
          <a:rect l="0" t="0" r="0" b="0"/>
          <a:pathLst>
            <a:path>
              <a:moveTo>
                <a:pt x="0" y="0"/>
              </a:moveTo>
              <a:lnTo>
                <a:pt x="0" y="2455412"/>
              </a:lnTo>
              <a:lnTo>
                <a:pt x="151102" y="2455412"/>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B5C7498-7DC7-444A-84D0-E96A2265CC14}">
      <dsp:nvSpPr>
        <dsp:cNvPr id="0" name=""/>
        <dsp:cNvSpPr/>
      </dsp:nvSpPr>
      <dsp:spPr>
        <a:xfrm>
          <a:off x="4089139" y="3599622"/>
          <a:ext cx="1208818" cy="755511"/>
        </a:xfrm>
        <a:prstGeom prst="roundRect">
          <a:avLst>
            <a:gd name="adj" fmla="val 10000"/>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US" sz="1200" kern="1200" dirty="0"/>
            <a:t>Operability</a:t>
          </a:r>
        </a:p>
      </dsp:txBody>
      <dsp:txXfrm>
        <a:off x="4111267" y="3621750"/>
        <a:ext cx="1164562" cy="711255"/>
      </dsp:txXfrm>
    </dsp:sp>
    <dsp:sp modelId="{E4FF764D-AAC5-DB48-81F1-B0450991AA7C}">
      <dsp:nvSpPr>
        <dsp:cNvPr id="0" name=""/>
        <dsp:cNvSpPr/>
      </dsp:nvSpPr>
      <dsp:spPr>
        <a:xfrm>
          <a:off x="3938037" y="1521965"/>
          <a:ext cx="151102" cy="3399802"/>
        </a:xfrm>
        <a:custGeom>
          <a:avLst/>
          <a:gdLst/>
          <a:ahLst/>
          <a:cxnLst/>
          <a:rect l="0" t="0" r="0" b="0"/>
          <a:pathLst>
            <a:path>
              <a:moveTo>
                <a:pt x="0" y="0"/>
              </a:moveTo>
              <a:lnTo>
                <a:pt x="0" y="3399802"/>
              </a:lnTo>
              <a:lnTo>
                <a:pt x="151102" y="3399802"/>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9040F4C-CE4D-3643-BB97-7AD015502D0E}">
      <dsp:nvSpPr>
        <dsp:cNvPr id="0" name=""/>
        <dsp:cNvSpPr/>
      </dsp:nvSpPr>
      <dsp:spPr>
        <a:xfrm>
          <a:off x="4089139" y="4544011"/>
          <a:ext cx="1208818" cy="755511"/>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US" sz="1200" kern="1200" dirty="0"/>
            <a:t>Attractiveness</a:t>
          </a:r>
        </a:p>
      </dsp:txBody>
      <dsp:txXfrm>
        <a:off x="4111267" y="4566139"/>
        <a:ext cx="1164562" cy="711255"/>
      </dsp:txXfrm>
    </dsp:sp>
    <dsp:sp modelId="{E3D175EE-1272-234B-9AB3-F0BD7FE1D16D}">
      <dsp:nvSpPr>
        <dsp:cNvPr id="0" name=""/>
        <dsp:cNvSpPr/>
      </dsp:nvSpPr>
      <dsp:spPr>
        <a:xfrm>
          <a:off x="5675714" y="766453"/>
          <a:ext cx="1511023" cy="755511"/>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US" sz="1800" kern="1200" dirty="0"/>
            <a:t>Efficiency</a:t>
          </a:r>
        </a:p>
      </dsp:txBody>
      <dsp:txXfrm>
        <a:off x="5697842" y="788581"/>
        <a:ext cx="1466767" cy="711255"/>
      </dsp:txXfrm>
    </dsp:sp>
    <dsp:sp modelId="{8D69DA0B-90F8-014D-A17F-F495C441AD61}">
      <dsp:nvSpPr>
        <dsp:cNvPr id="0" name=""/>
        <dsp:cNvSpPr/>
      </dsp:nvSpPr>
      <dsp:spPr>
        <a:xfrm>
          <a:off x="5826816" y="1521965"/>
          <a:ext cx="151102" cy="566633"/>
        </a:xfrm>
        <a:custGeom>
          <a:avLst/>
          <a:gdLst/>
          <a:ahLst/>
          <a:cxnLst/>
          <a:rect l="0" t="0" r="0" b="0"/>
          <a:pathLst>
            <a:path>
              <a:moveTo>
                <a:pt x="0" y="0"/>
              </a:moveTo>
              <a:lnTo>
                <a:pt x="0" y="566633"/>
              </a:lnTo>
              <a:lnTo>
                <a:pt x="151102" y="566633"/>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FFF9F17-4B6D-8948-8C84-6EB5293DA88D}">
      <dsp:nvSpPr>
        <dsp:cNvPr id="0" name=""/>
        <dsp:cNvSpPr/>
      </dsp:nvSpPr>
      <dsp:spPr>
        <a:xfrm>
          <a:off x="5977919" y="1710843"/>
          <a:ext cx="1208818" cy="755511"/>
        </a:xfrm>
        <a:prstGeom prst="roundRect">
          <a:avLst>
            <a:gd name="adj" fmla="val 10000"/>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US" sz="1200" kern="1200" dirty="0"/>
            <a:t>Time Behavior</a:t>
          </a:r>
        </a:p>
      </dsp:txBody>
      <dsp:txXfrm>
        <a:off x="6000047" y="1732971"/>
        <a:ext cx="1164562" cy="711255"/>
      </dsp:txXfrm>
    </dsp:sp>
    <dsp:sp modelId="{8625FACB-6DDB-D649-864A-930D4FD25A09}">
      <dsp:nvSpPr>
        <dsp:cNvPr id="0" name=""/>
        <dsp:cNvSpPr/>
      </dsp:nvSpPr>
      <dsp:spPr>
        <a:xfrm>
          <a:off x="5826816" y="1521965"/>
          <a:ext cx="151102" cy="1511023"/>
        </a:xfrm>
        <a:custGeom>
          <a:avLst/>
          <a:gdLst/>
          <a:ahLst/>
          <a:cxnLst/>
          <a:rect l="0" t="0" r="0" b="0"/>
          <a:pathLst>
            <a:path>
              <a:moveTo>
                <a:pt x="0" y="0"/>
              </a:moveTo>
              <a:lnTo>
                <a:pt x="0" y="1511023"/>
              </a:lnTo>
              <a:lnTo>
                <a:pt x="151102" y="1511023"/>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7541C49-B380-C14C-AB15-8DBE9659A795}">
      <dsp:nvSpPr>
        <dsp:cNvPr id="0" name=""/>
        <dsp:cNvSpPr/>
      </dsp:nvSpPr>
      <dsp:spPr>
        <a:xfrm>
          <a:off x="5977919" y="2655232"/>
          <a:ext cx="1208818" cy="755511"/>
        </a:xfrm>
        <a:prstGeom prst="roundRect">
          <a:avLst>
            <a:gd name="adj" fmla="val 10000"/>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US" sz="1200" kern="1200" dirty="0"/>
            <a:t>Resource Utilization</a:t>
          </a:r>
        </a:p>
      </dsp:txBody>
      <dsp:txXfrm>
        <a:off x="6000047" y="2677360"/>
        <a:ext cx="1164562" cy="711255"/>
      </dsp:txXfrm>
    </dsp:sp>
    <dsp:sp modelId="{D89C8813-AEB6-B24A-B164-0C5689BD57C1}">
      <dsp:nvSpPr>
        <dsp:cNvPr id="0" name=""/>
        <dsp:cNvSpPr/>
      </dsp:nvSpPr>
      <dsp:spPr>
        <a:xfrm>
          <a:off x="7564493" y="766453"/>
          <a:ext cx="1511023" cy="755511"/>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US" sz="1800" kern="1200" dirty="0"/>
            <a:t>Maintainability</a:t>
          </a:r>
        </a:p>
      </dsp:txBody>
      <dsp:txXfrm>
        <a:off x="7586621" y="788581"/>
        <a:ext cx="1466767" cy="711255"/>
      </dsp:txXfrm>
    </dsp:sp>
    <dsp:sp modelId="{75B11551-D3E6-834E-B4C3-6FAF19B11BC4}">
      <dsp:nvSpPr>
        <dsp:cNvPr id="0" name=""/>
        <dsp:cNvSpPr/>
      </dsp:nvSpPr>
      <dsp:spPr>
        <a:xfrm>
          <a:off x="7715595" y="1521965"/>
          <a:ext cx="151102" cy="566633"/>
        </a:xfrm>
        <a:custGeom>
          <a:avLst/>
          <a:gdLst/>
          <a:ahLst/>
          <a:cxnLst/>
          <a:rect l="0" t="0" r="0" b="0"/>
          <a:pathLst>
            <a:path>
              <a:moveTo>
                <a:pt x="0" y="0"/>
              </a:moveTo>
              <a:lnTo>
                <a:pt x="0" y="566633"/>
              </a:lnTo>
              <a:lnTo>
                <a:pt x="151102" y="566633"/>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A76F79D-5FB1-8F42-8752-61A767ED5A97}">
      <dsp:nvSpPr>
        <dsp:cNvPr id="0" name=""/>
        <dsp:cNvSpPr/>
      </dsp:nvSpPr>
      <dsp:spPr>
        <a:xfrm>
          <a:off x="7866698" y="1710843"/>
          <a:ext cx="1208818" cy="755511"/>
        </a:xfrm>
        <a:prstGeom prst="roundRect">
          <a:avLst>
            <a:gd name="adj" fmla="val 10000"/>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US" sz="1200" kern="1200" dirty="0"/>
            <a:t>Analyzability</a:t>
          </a:r>
        </a:p>
      </dsp:txBody>
      <dsp:txXfrm>
        <a:off x="7888826" y="1732971"/>
        <a:ext cx="1164562" cy="711255"/>
      </dsp:txXfrm>
    </dsp:sp>
    <dsp:sp modelId="{E1FF98FC-CB17-524E-934F-FB7F0F18C785}">
      <dsp:nvSpPr>
        <dsp:cNvPr id="0" name=""/>
        <dsp:cNvSpPr/>
      </dsp:nvSpPr>
      <dsp:spPr>
        <a:xfrm>
          <a:off x="7715595" y="1521965"/>
          <a:ext cx="151102" cy="1511023"/>
        </a:xfrm>
        <a:custGeom>
          <a:avLst/>
          <a:gdLst/>
          <a:ahLst/>
          <a:cxnLst/>
          <a:rect l="0" t="0" r="0" b="0"/>
          <a:pathLst>
            <a:path>
              <a:moveTo>
                <a:pt x="0" y="0"/>
              </a:moveTo>
              <a:lnTo>
                <a:pt x="0" y="1511023"/>
              </a:lnTo>
              <a:lnTo>
                <a:pt x="151102" y="1511023"/>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E4B178A-9C68-8448-9844-C456F191BA9C}">
      <dsp:nvSpPr>
        <dsp:cNvPr id="0" name=""/>
        <dsp:cNvSpPr/>
      </dsp:nvSpPr>
      <dsp:spPr>
        <a:xfrm>
          <a:off x="7866698" y="2655232"/>
          <a:ext cx="1208818" cy="755511"/>
        </a:xfrm>
        <a:prstGeom prst="roundRect">
          <a:avLst>
            <a:gd name="adj" fmla="val 10000"/>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US" sz="1200" kern="1200" dirty="0"/>
            <a:t>Changeability</a:t>
          </a:r>
        </a:p>
      </dsp:txBody>
      <dsp:txXfrm>
        <a:off x="7888826" y="2677360"/>
        <a:ext cx="1164562" cy="711255"/>
      </dsp:txXfrm>
    </dsp:sp>
    <dsp:sp modelId="{06319FD7-7AA4-9B41-A620-D65264C0A4B9}">
      <dsp:nvSpPr>
        <dsp:cNvPr id="0" name=""/>
        <dsp:cNvSpPr/>
      </dsp:nvSpPr>
      <dsp:spPr>
        <a:xfrm>
          <a:off x="7715595" y="1521965"/>
          <a:ext cx="151102" cy="2455412"/>
        </a:xfrm>
        <a:custGeom>
          <a:avLst/>
          <a:gdLst/>
          <a:ahLst/>
          <a:cxnLst/>
          <a:rect l="0" t="0" r="0" b="0"/>
          <a:pathLst>
            <a:path>
              <a:moveTo>
                <a:pt x="0" y="0"/>
              </a:moveTo>
              <a:lnTo>
                <a:pt x="0" y="2455412"/>
              </a:lnTo>
              <a:lnTo>
                <a:pt x="151102" y="2455412"/>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315C513-91E6-B24F-ACDD-03F169D75D3E}">
      <dsp:nvSpPr>
        <dsp:cNvPr id="0" name=""/>
        <dsp:cNvSpPr/>
      </dsp:nvSpPr>
      <dsp:spPr>
        <a:xfrm>
          <a:off x="7866698" y="3599622"/>
          <a:ext cx="1208818" cy="755511"/>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US" sz="1200" kern="1200" dirty="0"/>
            <a:t>Stability</a:t>
          </a:r>
        </a:p>
      </dsp:txBody>
      <dsp:txXfrm>
        <a:off x="7888826" y="3621750"/>
        <a:ext cx="1164562" cy="711255"/>
      </dsp:txXfrm>
    </dsp:sp>
    <dsp:sp modelId="{5CAD56A6-F280-7349-96E7-6C38B07CDFFA}">
      <dsp:nvSpPr>
        <dsp:cNvPr id="0" name=""/>
        <dsp:cNvSpPr/>
      </dsp:nvSpPr>
      <dsp:spPr>
        <a:xfrm>
          <a:off x="7715595" y="1521965"/>
          <a:ext cx="151102" cy="3399802"/>
        </a:xfrm>
        <a:custGeom>
          <a:avLst/>
          <a:gdLst/>
          <a:ahLst/>
          <a:cxnLst/>
          <a:rect l="0" t="0" r="0" b="0"/>
          <a:pathLst>
            <a:path>
              <a:moveTo>
                <a:pt x="0" y="0"/>
              </a:moveTo>
              <a:lnTo>
                <a:pt x="0" y="3399802"/>
              </a:lnTo>
              <a:lnTo>
                <a:pt x="151102" y="3399802"/>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8F944B1-733E-B84F-A396-14B208123BF7}">
      <dsp:nvSpPr>
        <dsp:cNvPr id="0" name=""/>
        <dsp:cNvSpPr/>
      </dsp:nvSpPr>
      <dsp:spPr>
        <a:xfrm>
          <a:off x="7866698" y="4544011"/>
          <a:ext cx="1208818" cy="755511"/>
        </a:xfrm>
        <a:prstGeom prst="roundRect">
          <a:avLst>
            <a:gd name="adj" fmla="val 10000"/>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US" sz="1200" kern="1200" dirty="0"/>
            <a:t>Testability</a:t>
          </a:r>
        </a:p>
      </dsp:txBody>
      <dsp:txXfrm>
        <a:off x="7888826" y="4566139"/>
        <a:ext cx="1164562" cy="711255"/>
      </dsp:txXfrm>
    </dsp:sp>
    <dsp:sp modelId="{1A94B6EC-6B4D-9C4F-86D4-C6A387B119FA}">
      <dsp:nvSpPr>
        <dsp:cNvPr id="0" name=""/>
        <dsp:cNvSpPr/>
      </dsp:nvSpPr>
      <dsp:spPr>
        <a:xfrm>
          <a:off x="9453272" y="766453"/>
          <a:ext cx="1511023" cy="755511"/>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US" sz="1800" kern="1200" dirty="0"/>
            <a:t>Portability</a:t>
          </a:r>
        </a:p>
      </dsp:txBody>
      <dsp:txXfrm>
        <a:off x="9475400" y="788581"/>
        <a:ext cx="1466767" cy="711255"/>
      </dsp:txXfrm>
    </dsp:sp>
    <dsp:sp modelId="{D786E382-0B7C-304F-895C-97880BBD25C6}">
      <dsp:nvSpPr>
        <dsp:cNvPr id="0" name=""/>
        <dsp:cNvSpPr/>
      </dsp:nvSpPr>
      <dsp:spPr>
        <a:xfrm>
          <a:off x="9604375" y="1521965"/>
          <a:ext cx="151102" cy="566633"/>
        </a:xfrm>
        <a:custGeom>
          <a:avLst/>
          <a:gdLst/>
          <a:ahLst/>
          <a:cxnLst/>
          <a:rect l="0" t="0" r="0" b="0"/>
          <a:pathLst>
            <a:path>
              <a:moveTo>
                <a:pt x="0" y="0"/>
              </a:moveTo>
              <a:lnTo>
                <a:pt x="0" y="566633"/>
              </a:lnTo>
              <a:lnTo>
                <a:pt x="151102" y="566633"/>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11627A1-F5A3-354D-8B7B-69E045648263}">
      <dsp:nvSpPr>
        <dsp:cNvPr id="0" name=""/>
        <dsp:cNvSpPr/>
      </dsp:nvSpPr>
      <dsp:spPr>
        <a:xfrm>
          <a:off x="9755477" y="1710843"/>
          <a:ext cx="1208818" cy="755511"/>
        </a:xfrm>
        <a:prstGeom prst="roundRect">
          <a:avLst>
            <a:gd name="adj" fmla="val 10000"/>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US" sz="1200" kern="1200" dirty="0"/>
            <a:t>Adaptability</a:t>
          </a:r>
        </a:p>
      </dsp:txBody>
      <dsp:txXfrm>
        <a:off x="9777605" y="1732971"/>
        <a:ext cx="1164562" cy="711255"/>
      </dsp:txXfrm>
    </dsp:sp>
    <dsp:sp modelId="{F40FD9D0-C22F-AF41-8D82-6BE433BAD573}">
      <dsp:nvSpPr>
        <dsp:cNvPr id="0" name=""/>
        <dsp:cNvSpPr/>
      </dsp:nvSpPr>
      <dsp:spPr>
        <a:xfrm>
          <a:off x="9604375" y="1521965"/>
          <a:ext cx="151102" cy="1511023"/>
        </a:xfrm>
        <a:custGeom>
          <a:avLst/>
          <a:gdLst/>
          <a:ahLst/>
          <a:cxnLst/>
          <a:rect l="0" t="0" r="0" b="0"/>
          <a:pathLst>
            <a:path>
              <a:moveTo>
                <a:pt x="0" y="0"/>
              </a:moveTo>
              <a:lnTo>
                <a:pt x="0" y="1511023"/>
              </a:lnTo>
              <a:lnTo>
                <a:pt x="151102" y="1511023"/>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768DB22-B452-EE41-B30A-01496DC35516}">
      <dsp:nvSpPr>
        <dsp:cNvPr id="0" name=""/>
        <dsp:cNvSpPr/>
      </dsp:nvSpPr>
      <dsp:spPr>
        <a:xfrm>
          <a:off x="9755477" y="2655232"/>
          <a:ext cx="1208818" cy="755511"/>
        </a:xfrm>
        <a:prstGeom prst="roundRect">
          <a:avLst>
            <a:gd name="adj" fmla="val 10000"/>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US" sz="1200" kern="1200" dirty="0"/>
            <a:t>Instability</a:t>
          </a:r>
        </a:p>
      </dsp:txBody>
      <dsp:txXfrm>
        <a:off x="9777605" y="2677360"/>
        <a:ext cx="1164562" cy="711255"/>
      </dsp:txXfrm>
    </dsp:sp>
    <dsp:sp modelId="{B5BB3DC6-57D7-3843-B124-B7B147C03FFF}">
      <dsp:nvSpPr>
        <dsp:cNvPr id="0" name=""/>
        <dsp:cNvSpPr/>
      </dsp:nvSpPr>
      <dsp:spPr>
        <a:xfrm>
          <a:off x="9604375" y="1521965"/>
          <a:ext cx="151102" cy="2455412"/>
        </a:xfrm>
        <a:custGeom>
          <a:avLst/>
          <a:gdLst/>
          <a:ahLst/>
          <a:cxnLst/>
          <a:rect l="0" t="0" r="0" b="0"/>
          <a:pathLst>
            <a:path>
              <a:moveTo>
                <a:pt x="0" y="0"/>
              </a:moveTo>
              <a:lnTo>
                <a:pt x="0" y="2455412"/>
              </a:lnTo>
              <a:lnTo>
                <a:pt x="151102" y="2455412"/>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EAE4377-0AD4-9947-B20E-19345F6200B1}">
      <dsp:nvSpPr>
        <dsp:cNvPr id="0" name=""/>
        <dsp:cNvSpPr/>
      </dsp:nvSpPr>
      <dsp:spPr>
        <a:xfrm>
          <a:off x="9755477" y="3599622"/>
          <a:ext cx="1208818" cy="755511"/>
        </a:xfrm>
        <a:prstGeom prst="roundRect">
          <a:avLst>
            <a:gd name="adj" fmla="val 10000"/>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US" sz="1200" kern="1200" dirty="0"/>
            <a:t>Co-existence</a:t>
          </a:r>
        </a:p>
      </dsp:txBody>
      <dsp:txXfrm>
        <a:off x="9777605" y="3621750"/>
        <a:ext cx="1164562" cy="711255"/>
      </dsp:txXfrm>
    </dsp:sp>
    <dsp:sp modelId="{8C1C7244-CF96-1348-B192-9DA935D28B20}">
      <dsp:nvSpPr>
        <dsp:cNvPr id="0" name=""/>
        <dsp:cNvSpPr/>
      </dsp:nvSpPr>
      <dsp:spPr>
        <a:xfrm>
          <a:off x="9604375" y="1521965"/>
          <a:ext cx="151102" cy="3399802"/>
        </a:xfrm>
        <a:custGeom>
          <a:avLst/>
          <a:gdLst/>
          <a:ahLst/>
          <a:cxnLst/>
          <a:rect l="0" t="0" r="0" b="0"/>
          <a:pathLst>
            <a:path>
              <a:moveTo>
                <a:pt x="0" y="0"/>
              </a:moveTo>
              <a:lnTo>
                <a:pt x="0" y="3399802"/>
              </a:lnTo>
              <a:lnTo>
                <a:pt x="151102" y="3399802"/>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6B56E4A-7521-E44E-A99F-92DB64BBD656}">
      <dsp:nvSpPr>
        <dsp:cNvPr id="0" name=""/>
        <dsp:cNvSpPr/>
      </dsp:nvSpPr>
      <dsp:spPr>
        <a:xfrm>
          <a:off x="9755477" y="4544011"/>
          <a:ext cx="1208818" cy="755511"/>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US" sz="1200" kern="1200" dirty="0"/>
            <a:t>Replaceability</a:t>
          </a:r>
        </a:p>
      </dsp:txBody>
      <dsp:txXfrm>
        <a:off x="9777605" y="4566139"/>
        <a:ext cx="1164562" cy="71125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6D00C4-2E04-824E-AA65-37E152140A9F}">
      <dsp:nvSpPr>
        <dsp:cNvPr id="0" name=""/>
        <dsp:cNvSpPr/>
      </dsp:nvSpPr>
      <dsp:spPr>
        <a:xfrm rot="16200000">
          <a:off x="-36094" y="38621"/>
          <a:ext cx="2556932" cy="2479688"/>
        </a:xfrm>
        <a:prstGeom prst="flowChartManualOperati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0" rIns="132515" bIns="0" numCol="1" spcCol="1270" anchor="ctr" anchorCtr="0">
          <a:noAutofit/>
        </a:bodyPr>
        <a:lstStyle/>
        <a:p>
          <a:pPr marL="0" lvl="0" indent="0" algn="r" defTabSz="933450">
            <a:lnSpc>
              <a:spcPct val="90000"/>
            </a:lnSpc>
            <a:spcBef>
              <a:spcPct val="0"/>
            </a:spcBef>
            <a:spcAft>
              <a:spcPct val="35000"/>
            </a:spcAft>
            <a:buNone/>
          </a:pPr>
          <a:r>
            <a:rPr lang="en-US" sz="2100" kern="1200" dirty="0"/>
            <a:t>Find which products are available for purchase.</a:t>
          </a:r>
        </a:p>
      </dsp:txBody>
      <dsp:txXfrm rot="5400000">
        <a:off x="2528" y="511385"/>
        <a:ext cx="2479688" cy="1534160"/>
      </dsp:txXfrm>
    </dsp:sp>
    <dsp:sp modelId="{E9BD65C0-F2AA-6F4E-8358-7DB24134FA8C}">
      <dsp:nvSpPr>
        <dsp:cNvPr id="0" name=""/>
        <dsp:cNvSpPr/>
      </dsp:nvSpPr>
      <dsp:spPr>
        <a:xfrm rot="16200000">
          <a:off x="2629569" y="38621"/>
          <a:ext cx="2556932" cy="2479688"/>
        </a:xfrm>
        <a:prstGeom prst="flowChartManualOperation">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0" rIns="132515" bIns="0" numCol="1" spcCol="1270" anchor="ctr" anchorCtr="0">
          <a:noAutofit/>
        </a:bodyPr>
        <a:lstStyle/>
        <a:p>
          <a:pPr marL="0" lvl="0" indent="0" algn="r" defTabSz="933450">
            <a:lnSpc>
              <a:spcPct val="90000"/>
            </a:lnSpc>
            <a:spcBef>
              <a:spcPct val="0"/>
            </a:spcBef>
            <a:spcAft>
              <a:spcPct val="35000"/>
            </a:spcAft>
            <a:buNone/>
          </a:pPr>
          <a:r>
            <a:rPr lang="en-US" sz="2100" kern="1200" dirty="0"/>
            <a:t>Store a page for each product including available options, prices, and user reviews.</a:t>
          </a:r>
        </a:p>
      </dsp:txBody>
      <dsp:txXfrm rot="5400000">
        <a:off x="2668191" y="511385"/>
        <a:ext cx="2479688" cy="1534160"/>
      </dsp:txXfrm>
    </dsp:sp>
    <dsp:sp modelId="{CFE3CC15-454D-884E-B9A3-A8B0E6E55A73}">
      <dsp:nvSpPr>
        <dsp:cNvPr id="0" name=""/>
        <dsp:cNvSpPr/>
      </dsp:nvSpPr>
      <dsp:spPr>
        <a:xfrm rot="16200000">
          <a:off x="5295234" y="38621"/>
          <a:ext cx="2556932" cy="2479688"/>
        </a:xfrm>
        <a:prstGeom prst="flowChartManualOperation">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0" rIns="132515" bIns="0" numCol="1" spcCol="1270" anchor="ctr" anchorCtr="0">
          <a:noAutofit/>
        </a:bodyPr>
        <a:lstStyle/>
        <a:p>
          <a:pPr marL="0" lvl="0" indent="0" algn="r" defTabSz="933450">
            <a:lnSpc>
              <a:spcPct val="90000"/>
            </a:lnSpc>
            <a:spcBef>
              <a:spcPct val="0"/>
            </a:spcBef>
            <a:spcAft>
              <a:spcPct val="35000"/>
            </a:spcAft>
            <a:buNone/>
          </a:pPr>
          <a:r>
            <a:rPr lang="en-US" sz="2100" kern="1200" dirty="0"/>
            <a:t>Secure payment processing to protect the customer during purchase.</a:t>
          </a:r>
        </a:p>
      </dsp:txBody>
      <dsp:txXfrm rot="5400000">
        <a:off x="5333856" y="511385"/>
        <a:ext cx="2479688" cy="1534160"/>
      </dsp:txXfrm>
    </dsp:sp>
    <dsp:sp modelId="{9F400C3D-312A-8740-82F5-4E81D56771A7}">
      <dsp:nvSpPr>
        <dsp:cNvPr id="0" name=""/>
        <dsp:cNvSpPr/>
      </dsp:nvSpPr>
      <dsp:spPr>
        <a:xfrm rot="16200000">
          <a:off x="7960898" y="38621"/>
          <a:ext cx="2556932" cy="2479688"/>
        </a:xfrm>
        <a:prstGeom prst="flowChartManualOperation">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0" rIns="132515" bIns="0" numCol="1" spcCol="1270" anchor="ctr" anchorCtr="0">
          <a:noAutofit/>
        </a:bodyPr>
        <a:lstStyle/>
        <a:p>
          <a:pPr marL="0" lvl="0" indent="0" algn="r" defTabSz="933450">
            <a:lnSpc>
              <a:spcPct val="90000"/>
            </a:lnSpc>
            <a:spcBef>
              <a:spcPct val="0"/>
            </a:spcBef>
            <a:spcAft>
              <a:spcPct val="35000"/>
            </a:spcAft>
            <a:buNone/>
          </a:pPr>
          <a:r>
            <a:rPr lang="en-US" sz="2100" kern="1200" dirty="0"/>
            <a:t>Provide accurate shipping estimates to help customers receive products in a timely manner.</a:t>
          </a:r>
        </a:p>
      </dsp:txBody>
      <dsp:txXfrm rot="5400000">
        <a:off x="7999520" y="511385"/>
        <a:ext cx="2479688" cy="153416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644A09-D679-9E47-B7EC-D96487314982}">
      <dsp:nvSpPr>
        <dsp:cNvPr id="0" name=""/>
        <dsp:cNvSpPr/>
      </dsp:nvSpPr>
      <dsp:spPr>
        <a:xfrm>
          <a:off x="0" y="0"/>
          <a:ext cx="5123543" cy="3918856"/>
        </a:xfrm>
        <a:prstGeom prst="roundRect">
          <a:avLst>
            <a:gd name="adj" fmla="val 10000"/>
          </a:avLst>
        </a:prstGeom>
        <a:solidFill>
          <a:schemeClr val="accent1">
            <a:lumMod val="20000"/>
            <a:lumOff val="8000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82880" tIns="182880" rIns="182880" bIns="182880" numCol="1" spcCol="1270" anchor="ctr" anchorCtr="0">
          <a:noAutofit/>
        </a:bodyPr>
        <a:lstStyle/>
        <a:p>
          <a:pPr marL="0" lvl="0" indent="0" algn="ctr" defTabSz="2133600">
            <a:lnSpc>
              <a:spcPct val="90000"/>
            </a:lnSpc>
            <a:spcBef>
              <a:spcPct val="0"/>
            </a:spcBef>
            <a:spcAft>
              <a:spcPct val="35000"/>
            </a:spcAft>
            <a:buNone/>
          </a:pPr>
          <a:r>
            <a:rPr lang="en-US" sz="4800" kern="1200" dirty="0"/>
            <a:t>Suitability</a:t>
          </a:r>
        </a:p>
      </dsp:txBody>
      <dsp:txXfrm>
        <a:off x="0" y="0"/>
        <a:ext cx="5123543" cy="1175656"/>
      </dsp:txXfrm>
    </dsp:sp>
    <dsp:sp modelId="{58B38B4A-BF13-6A49-9746-C4052870D56F}">
      <dsp:nvSpPr>
        <dsp:cNvPr id="0" name=""/>
        <dsp:cNvSpPr/>
      </dsp:nvSpPr>
      <dsp:spPr>
        <a:xfrm>
          <a:off x="512354" y="1175656"/>
          <a:ext cx="4098834" cy="2547256"/>
        </a:xfrm>
        <a:prstGeom prst="roundRect">
          <a:avLst>
            <a:gd name="adj" fmla="val 10000"/>
          </a:avLst>
        </a:prstGeom>
        <a:solidFill>
          <a:schemeClr val="accent2">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68580" rIns="91440" bIns="68580" numCol="1" spcCol="1270" anchor="ctr" anchorCtr="0">
          <a:noAutofit/>
        </a:bodyPr>
        <a:lstStyle/>
        <a:p>
          <a:pPr marL="0" lvl="0" indent="0" algn="ctr" defTabSz="1600200">
            <a:lnSpc>
              <a:spcPct val="90000"/>
            </a:lnSpc>
            <a:spcBef>
              <a:spcPct val="0"/>
            </a:spcBef>
            <a:spcAft>
              <a:spcPct val="35000"/>
            </a:spcAft>
            <a:buNone/>
          </a:pPr>
          <a:r>
            <a:rPr lang="en-US" sz="3600" kern="1200" dirty="0"/>
            <a:t>How suitable is the application for a particular purpose.</a:t>
          </a:r>
        </a:p>
      </dsp:txBody>
      <dsp:txXfrm>
        <a:off x="586961" y="1250263"/>
        <a:ext cx="3949620" cy="239804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644A09-D679-9E47-B7EC-D96487314982}">
      <dsp:nvSpPr>
        <dsp:cNvPr id="0" name=""/>
        <dsp:cNvSpPr/>
      </dsp:nvSpPr>
      <dsp:spPr>
        <a:xfrm>
          <a:off x="0" y="0"/>
          <a:ext cx="5123543" cy="3918856"/>
        </a:xfrm>
        <a:prstGeom prst="roundRect">
          <a:avLst>
            <a:gd name="adj" fmla="val 10000"/>
          </a:avLst>
        </a:prstGeom>
        <a:solidFill>
          <a:schemeClr val="accent3">
            <a:lumMod val="20000"/>
            <a:lumOff val="8000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82880" tIns="182880" rIns="182880" bIns="182880" numCol="1" spcCol="1270" anchor="ctr" anchorCtr="0">
          <a:noAutofit/>
        </a:bodyPr>
        <a:lstStyle/>
        <a:p>
          <a:pPr marL="0" lvl="0" indent="0" algn="ctr" defTabSz="2133600">
            <a:lnSpc>
              <a:spcPct val="90000"/>
            </a:lnSpc>
            <a:spcBef>
              <a:spcPct val="0"/>
            </a:spcBef>
            <a:spcAft>
              <a:spcPct val="35000"/>
            </a:spcAft>
            <a:buNone/>
          </a:pPr>
          <a:r>
            <a:rPr lang="en-US" sz="4800" kern="1200" dirty="0"/>
            <a:t>Interoperability</a:t>
          </a:r>
        </a:p>
      </dsp:txBody>
      <dsp:txXfrm>
        <a:off x="0" y="0"/>
        <a:ext cx="5123543" cy="1175656"/>
      </dsp:txXfrm>
    </dsp:sp>
    <dsp:sp modelId="{58B38B4A-BF13-6A49-9746-C4052870D56F}">
      <dsp:nvSpPr>
        <dsp:cNvPr id="0" name=""/>
        <dsp:cNvSpPr/>
      </dsp:nvSpPr>
      <dsp:spPr>
        <a:xfrm>
          <a:off x="512354" y="1175656"/>
          <a:ext cx="4098834" cy="2547256"/>
        </a:xfrm>
        <a:prstGeom prst="roundRect">
          <a:avLst>
            <a:gd name="adj" fmla="val 10000"/>
          </a:avLst>
        </a:prstGeom>
        <a:solidFill>
          <a:schemeClr val="accent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68580" rIns="91440" bIns="68580" numCol="1" spcCol="1270" anchor="ctr" anchorCtr="0">
          <a:noAutofit/>
        </a:bodyPr>
        <a:lstStyle/>
        <a:p>
          <a:pPr marL="0" lvl="0" indent="0" algn="ctr" defTabSz="1600200">
            <a:lnSpc>
              <a:spcPct val="90000"/>
            </a:lnSpc>
            <a:spcBef>
              <a:spcPct val="0"/>
            </a:spcBef>
            <a:spcAft>
              <a:spcPct val="35000"/>
            </a:spcAft>
            <a:buNone/>
          </a:pPr>
          <a:r>
            <a:rPr lang="en-US" sz="3600" kern="1200" dirty="0"/>
            <a:t>How well does the application interact with designated systems.</a:t>
          </a:r>
        </a:p>
      </dsp:txBody>
      <dsp:txXfrm>
        <a:off x="586961" y="1250263"/>
        <a:ext cx="3949620" cy="2398042"/>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644A09-D679-9E47-B7EC-D96487314982}">
      <dsp:nvSpPr>
        <dsp:cNvPr id="0" name=""/>
        <dsp:cNvSpPr/>
      </dsp:nvSpPr>
      <dsp:spPr>
        <a:xfrm>
          <a:off x="2501" y="0"/>
          <a:ext cx="5118539" cy="3918856"/>
        </a:xfrm>
        <a:prstGeom prst="roundRect">
          <a:avLst>
            <a:gd name="adj" fmla="val 10000"/>
          </a:avLst>
        </a:prstGeom>
        <a:solidFill>
          <a:schemeClr val="accent4">
            <a:lumMod val="20000"/>
            <a:lumOff val="8000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82880" tIns="182880" rIns="182880" bIns="182880" numCol="1" spcCol="1270" anchor="ctr" anchorCtr="0">
          <a:noAutofit/>
        </a:bodyPr>
        <a:lstStyle/>
        <a:p>
          <a:pPr marL="0" lvl="0" indent="0" algn="ctr" defTabSz="2133600">
            <a:lnSpc>
              <a:spcPct val="90000"/>
            </a:lnSpc>
            <a:spcBef>
              <a:spcPct val="0"/>
            </a:spcBef>
            <a:spcAft>
              <a:spcPct val="35000"/>
            </a:spcAft>
            <a:buNone/>
          </a:pPr>
          <a:r>
            <a:rPr lang="en-US" sz="4800" kern="1200" dirty="0"/>
            <a:t>Security</a:t>
          </a:r>
        </a:p>
      </dsp:txBody>
      <dsp:txXfrm>
        <a:off x="2501" y="0"/>
        <a:ext cx="5118539" cy="1175656"/>
      </dsp:txXfrm>
    </dsp:sp>
    <dsp:sp modelId="{58B38B4A-BF13-6A49-9746-C4052870D56F}">
      <dsp:nvSpPr>
        <dsp:cNvPr id="0" name=""/>
        <dsp:cNvSpPr/>
      </dsp:nvSpPr>
      <dsp:spPr>
        <a:xfrm>
          <a:off x="246737" y="1175727"/>
          <a:ext cx="4630067" cy="2547114"/>
        </a:xfrm>
        <a:prstGeom prst="roundRect">
          <a:avLst>
            <a:gd name="adj" fmla="val 10000"/>
          </a:avLst>
        </a:prstGeom>
        <a:solidFill>
          <a:schemeClr val="accent4"/>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68580" rIns="91440" bIns="68580" numCol="1" spcCol="1270" anchor="ctr" anchorCtr="0">
          <a:noAutofit/>
        </a:bodyPr>
        <a:lstStyle/>
        <a:p>
          <a:pPr marL="0" lvl="0" indent="0" algn="ctr" defTabSz="1600200">
            <a:lnSpc>
              <a:spcPct val="90000"/>
            </a:lnSpc>
            <a:spcBef>
              <a:spcPct val="0"/>
            </a:spcBef>
            <a:spcAft>
              <a:spcPct val="35000"/>
            </a:spcAft>
            <a:buNone/>
          </a:pPr>
          <a:r>
            <a:rPr lang="en-US" sz="3600" kern="1200" dirty="0"/>
            <a:t>How well does the application prevent unauthorized access, whether accidental or deliberate. </a:t>
          </a:r>
        </a:p>
      </dsp:txBody>
      <dsp:txXfrm>
        <a:off x="321339" y="1250329"/>
        <a:ext cx="4480863" cy="239791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644A09-D679-9E47-B7EC-D96487314982}">
      <dsp:nvSpPr>
        <dsp:cNvPr id="0" name=""/>
        <dsp:cNvSpPr/>
      </dsp:nvSpPr>
      <dsp:spPr>
        <a:xfrm>
          <a:off x="0" y="0"/>
          <a:ext cx="5123543" cy="3918856"/>
        </a:xfrm>
        <a:prstGeom prst="roundRect">
          <a:avLst>
            <a:gd name="adj" fmla="val 10000"/>
          </a:avLst>
        </a:prstGeom>
        <a:solidFill>
          <a:schemeClr val="accent5">
            <a:lumMod val="20000"/>
            <a:lumOff val="8000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82880" tIns="182880" rIns="182880" bIns="182880" numCol="1" spcCol="1270" anchor="ctr" anchorCtr="0">
          <a:noAutofit/>
        </a:bodyPr>
        <a:lstStyle/>
        <a:p>
          <a:pPr marL="0" lvl="0" indent="0" algn="ctr" defTabSz="2133600">
            <a:lnSpc>
              <a:spcPct val="90000"/>
            </a:lnSpc>
            <a:spcBef>
              <a:spcPct val="0"/>
            </a:spcBef>
            <a:spcAft>
              <a:spcPct val="35000"/>
            </a:spcAft>
            <a:buNone/>
          </a:pPr>
          <a:r>
            <a:rPr lang="en-US" sz="4800" kern="1200" dirty="0"/>
            <a:t>Compliance</a:t>
          </a:r>
        </a:p>
      </dsp:txBody>
      <dsp:txXfrm>
        <a:off x="0" y="0"/>
        <a:ext cx="5123543" cy="1175656"/>
      </dsp:txXfrm>
    </dsp:sp>
    <dsp:sp modelId="{58B38B4A-BF13-6A49-9746-C4052870D56F}">
      <dsp:nvSpPr>
        <dsp:cNvPr id="0" name=""/>
        <dsp:cNvSpPr/>
      </dsp:nvSpPr>
      <dsp:spPr>
        <a:xfrm>
          <a:off x="512354" y="1175656"/>
          <a:ext cx="4098834" cy="2547256"/>
        </a:xfrm>
        <a:prstGeom prst="roundRect">
          <a:avLst>
            <a:gd name="adj" fmla="val 10000"/>
          </a:avLst>
        </a:prstGeom>
        <a:solidFill>
          <a:schemeClr val="accent5"/>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68580" rIns="91440" bIns="68580" numCol="1" spcCol="1270" anchor="ctr" anchorCtr="0">
          <a:noAutofit/>
        </a:bodyPr>
        <a:lstStyle/>
        <a:p>
          <a:pPr marL="0" lvl="0" indent="0" algn="ctr" defTabSz="1600200">
            <a:lnSpc>
              <a:spcPct val="90000"/>
            </a:lnSpc>
            <a:spcBef>
              <a:spcPct val="0"/>
            </a:spcBef>
            <a:spcAft>
              <a:spcPct val="35000"/>
            </a:spcAft>
            <a:buNone/>
          </a:pPr>
          <a:r>
            <a:rPr lang="en-US" sz="3600" kern="1200" dirty="0"/>
            <a:t>How well does the application adhere to regulations in laws and standards. </a:t>
          </a:r>
        </a:p>
      </dsp:txBody>
      <dsp:txXfrm>
        <a:off x="586961" y="1250263"/>
        <a:ext cx="3949620" cy="2398042"/>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10.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11.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12.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1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4.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15.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16.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17.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18.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19.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20.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21.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22.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23.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24.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25.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26.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27.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28.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A0102DC-E72C-4876-9476-D25D1DDE8A68}"/>
              </a:ext>
            </a:extLst>
          </p:cNvPr>
          <p:cNvSpPr>
            <a:spLocks noGrp="1"/>
          </p:cNvSpPr>
          <p:nvPr>
            <p:ph type="hdr" sz="quarter"/>
          </p:nvPr>
        </p:nvSpPr>
        <p:spPr>
          <a:xfrm>
            <a:off x="0" y="0"/>
            <a:ext cx="3038475" cy="466725"/>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6CEED7A8-C459-4C77-BD67-93E6D1E59847}"/>
              </a:ext>
            </a:extLst>
          </p:cNvPr>
          <p:cNvSpPr>
            <a:spLocks noGrp="1"/>
          </p:cNvSpPr>
          <p:nvPr>
            <p:ph type="dt" sz="quarter" idx="1"/>
          </p:nvPr>
        </p:nvSpPr>
        <p:spPr>
          <a:xfrm>
            <a:off x="3970338" y="0"/>
            <a:ext cx="3038475" cy="466725"/>
          </a:xfrm>
          <a:prstGeom prst="rect">
            <a:avLst/>
          </a:prstGeom>
        </p:spPr>
        <p:txBody>
          <a:bodyPr vert="horz" lIns="91440" tIns="45720" rIns="91440" bIns="45720" rtlCol="0"/>
          <a:lstStyle>
            <a:lvl1pPr algn="r">
              <a:defRPr sz="1200"/>
            </a:lvl1pPr>
          </a:lstStyle>
          <a:p>
            <a:fld id="{D8A4B47C-198A-40B5-BF10-1ACA0DE926BA}" type="datetimeFigureOut">
              <a:rPr lang="en-US" smtClean="0"/>
              <a:t>4/10/19</a:t>
            </a:fld>
            <a:endParaRPr lang="en-US"/>
          </a:p>
        </p:txBody>
      </p:sp>
      <p:sp>
        <p:nvSpPr>
          <p:cNvPr id="4" name="Footer Placeholder 3">
            <a:extLst>
              <a:ext uri="{FF2B5EF4-FFF2-40B4-BE49-F238E27FC236}">
                <a16:creationId xmlns:a16="http://schemas.microsoft.com/office/drawing/2014/main" id="{24CA6A4E-D8F3-45DA-9AFA-5588E4F66874}"/>
              </a:ext>
            </a:extLst>
          </p:cNvPr>
          <p:cNvSpPr>
            <a:spLocks noGrp="1"/>
          </p:cNvSpPr>
          <p:nvPr>
            <p:ph type="ftr" sz="quarter" idx="2"/>
          </p:nvPr>
        </p:nvSpPr>
        <p:spPr>
          <a:xfrm>
            <a:off x="0" y="8829675"/>
            <a:ext cx="3038475" cy="466725"/>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4E95347D-AEAA-432B-939C-E195F383C977}"/>
              </a:ext>
            </a:extLst>
          </p:cNvPr>
          <p:cNvSpPr>
            <a:spLocks noGrp="1"/>
          </p:cNvSpPr>
          <p:nvPr>
            <p:ph type="sldNum" sz="quarter" idx="3"/>
          </p:nvPr>
        </p:nvSpPr>
        <p:spPr>
          <a:xfrm>
            <a:off x="3970338" y="8829675"/>
            <a:ext cx="3038475" cy="466725"/>
          </a:xfrm>
          <a:prstGeom prst="rect">
            <a:avLst/>
          </a:prstGeom>
        </p:spPr>
        <p:txBody>
          <a:bodyPr vert="horz" lIns="91440" tIns="45720" rIns="91440" bIns="45720" rtlCol="0" anchor="b"/>
          <a:lstStyle>
            <a:lvl1pPr algn="r">
              <a:defRPr sz="1200"/>
            </a:lvl1pPr>
          </a:lstStyle>
          <a:p>
            <a:fld id="{6DAF9D1D-C4D5-4670-BC08-B090ABC454BC}" type="slidenum">
              <a:rPr lang="en-US" smtClean="0"/>
              <a:t>‹#›</a:t>
            </a:fld>
            <a:endParaRPr lang="en-US"/>
          </a:p>
        </p:txBody>
      </p:sp>
    </p:spTree>
    <p:extLst>
      <p:ext uri="{BB962C8B-B14F-4D97-AF65-F5344CB8AC3E}">
        <p14:creationId xmlns:p14="http://schemas.microsoft.com/office/powerpoint/2010/main" val="285112427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54FA1212-6189-4B62-BE79-240419635772}" type="datetimeFigureOut">
              <a:rPr lang="en-US" smtClean="0"/>
              <a:t>4/10/19</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A39E8550-2BE8-4456-AEF8-D0FFD63F0DDF}" type="slidenum">
              <a:rPr lang="en-US" smtClean="0"/>
              <a:t>‹#›</a:t>
            </a:fld>
            <a:endParaRPr lang="en-US"/>
          </a:p>
        </p:txBody>
      </p:sp>
    </p:spTree>
    <p:extLst>
      <p:ext uri="{BB962C8B-B14F-4D97-AF65-F5344CB8AC3E}">
        <p14:creationId xmlns:p14="http://schemas.microsoft.com/office/powerpoint/2010/main" val="34208723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39E8550-2BE8-4456-AEF8-D0FFD63F0DDF}" type="slidenum">
              <a:rPr lang="en-US" smtClean="0"/>
              <a:t>1</a:t>
            </a:fld>
            <a:endParaRPr lang="en-US" dirty="0"/>
          </a:p>
        </p:txBody>
      </p:sp>
    </p:spTree>
    <p:extLst>
      <p:ext uri="{BB962C8B-B14F-4D97-AF65-F5344CB8AC3E}">
        <p14:creationId xmlns:p14="http://schemas.microsoft.com/office/powerpoint/2010/main" val="28061029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39E8550-2BE8-4456-AEF8-D0FFD63F0DDF}" type="slidenum">
              <a:rPr lang="en-US" smtClean="0"/>
              <a:t>12</a:t>
            </a:fld>
            <a:endParaRPr lang="en-US"/>
          </a:p>
        </p:txBody>
      </p:sp>
    </p:spTree>
    <p:extLst>
      <p:ext uri="{BB962C8B-B14F-4D97-AF65-F5344CB8AC3E}">
        <p14:creationId xmlns:p14="http://schemas.microsoft.com/office/powerpoint/2010/main" val="38140049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30238"/>
            <a:ext cx="5486400" cy="30861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179413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39E8550-2BE8-4456-AEF8-D0FFD63F0DDF}" type="slidenum">
              <a:rPr lang="en-US" smtClean="0"/>
              <a:t>14</a:t>
            </a:fld>
            <a:endParaRPr lang="en-US"/>
          </a:p>
        </p:txBody>
      </p:sp>
    </p:spTree>
    <p:extLst>
      <p:ext uri="{BB962C8B-B14F-4D97-AF65-F5344CB8AC3E}">
        <p14:creationId xmlns:p14="http://schemas.microsoft.com/office/powerpoint/2010/main" val="111191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39E8550-2BE8-4456-AEF8-D0FFD63F0DDF}" type="slidenum">
              <a:rPr lang="en-US" smtClean="0"/>
              <a:t>15</a:t>
            </a:fld>
            <a:endParaRPr lang="en-US"/>
          </a:p>
        </p:txBody>
      </p:sp>
    </p:spTree>
    <p:extLst>
      <p:ext uri="{BB962C8B-B14F-4D97-AF65-F5344CB8AC3E}">
        <p14:creationId xmlns:p14="http://schemas.microsoft.com/office/powerpoint/2010/main" val="6186571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39E8550-2BE8-4456-AEF8-D0FFD63F0DDF}" type="slidenum">
              <a:rPr lang="en-US" smtClean="0"/>
              <a:t>16</a:t>
            </a:fld>
            <a:endParaRPr lang="en-US"/>
          </a:p>
        </p:txBody>
      </p:sp>
    </p:spTree>
    <p:extLst>
      <p:ext uri="{BB962C8B-B14F-4D97-AF65-F5344CB8AC3E}">
        <p14:creationId xmlns:p14="http://schemas.microsoft.com/office/powerpoint/2010/main" val="8202678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39E8550-2BE8-4456-AEF8-D0FFD63F0DDF}" type="slidenum">
              <a:rPr lang="en-US" smtClean="0"/>
              <a:t>17</a:t>
            </a:fld>
            <a:endParaRPr lang="en-US"/>
          </a:p>
        </p:txBody>
      </p:sp>
    </p:spTree>
    <p:extLst>
      <p:ext uri="{BB962C8B-B14F-4D97-AF65-F5344CB8AC3E}">
        <p14:creationId xmlns:p14="http://schemas.microsoft.com/office/powerpoint/2010/main" val="31973595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39E8550-2BE8-4456-AEF8-D0FFD63F0DDF}" type="slidenum">
              <a:rPr lang="en-US" smtClean="0"/>
              <a:t>18</a:t>
            </a:fld>
            <a:endParaRPr lang="en-US"/>
          </a:p>
        </p:txBody>
      </p:sp>
    </p:spTree>
    <p:extLst>
      <p:ext uri="{BB962C8B-B14F-4D97-AF65-F5344CB8AC3E}">
        <p14:creationId xmlns:p14="http://schemas.microsoft.com/office/powerpoint/2010/main" val="859133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30238"/>
            <a:ext cx="5486400" cy="30861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759922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39E8550-2BE8-4456-AEF8-D0FFD63F0DDF}" type="slidenum">
              <a:rPr lang="en-US" smtClean="0"/>
              <a:t>20</a:t>
            </a:fld>
            <a:endParaRPr lang="en-US"/>
          </a:p>
        </p:txBody>
      </p:sp>
    </p:spTree>
    <p:extLst>
      <p:ext uri="{BB962C8B-B14F-4D97-AF65-F5344CB8AC3E}">
        <p14:creationId xmlns:p14="http://schemas.microsoft.com/office/powerpoint/2010/main" val="29714863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39E8550-2BE8-4456-AEF8-D0FFD63F0DDF}" type="slidenum">
              <a:rPr lang="en-US" smtClean="0"/>
              <a:t>21</a:t>
            </a:fld>
            <a:endParaRPr lang="en-US"/>
          </a:p>
        </p:txBody>
      </p:sp>
    </p:spTree>
    <p:extLst>
      <p:ext uri="{BB962C8B-B14F-4D97-AF65-F5344CB8AC3E}">
        <p14:creationId xmlns:p14="http://schemas.microsoft.com/office/powerpoint/2010/main" val="24364920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39E8550-2BE8-4456-AEF8-D0FFD63F0DDF}" type="slidenum">
              <a:rPr lang="en-US" smtClean="0"/>
              <a:t>2</a:t>
            </a:fld>
            <a:endParaRPr lang="en-US" dirty="0"/>
          </a:p>
        </p:txBody>
      </p:sp>
    </p:spTree>
    <p:extLst>
      <p:ext uri="{BB962C8B-B14F-4D97-AF65-F5344CB8AC3E}">
        <p14:creationId xmlns:p14="http://schemas.microsoft.com/office/powerpoint/2010/main" val="199139915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39E8550-2BE8-4456-AEF8-D0FFD63F0DDF}" type="slidenum">
              <a:rPr lang="en-US" smtClean="0"/>
              <a:t>22</a:t>
            </a:fld>
            <a:endParaRPr lang="en-US"/>
          </a:p>
        </p:txBody>
      </p:sp>
    </p:spTree>
    <p:extLst>
      <p:ext uri="{BB962C8B-B14F-4D97-AF65-F5344CB8AC3E}">
        <p14:creationId xmlns:p14="http://schemas.microsoft.com/office/powerpoint/2010/main" val="36499841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39E8550-2BE8-4456-AEF8-D0FFD63F0DDF}" type="slidenum">
              <a:rPr lang="en-US" smtClean="0"/>
              <a:t>23</a:t>
            </a:fld>
            <a:endParaRPr lang="en-US"/>
          </a:p>
        </p:txBody>
      </p:sp>
    </p:spTree>
    <p:extLst>
      <p:ext uri="{BB962C8B-B14F-4D97-AF65-F5344CB8AC3E}">
        <p14:creationId xmlns:p14="http://schemas.microsoft.com/office/powerpoint/2010/main" val="18755207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39E8550-2BE8-4456-AEF8-D0FFD63F0DDF}" type="slidenum">
              <a:rPr lang="en-US" smtClean="0"/>
              <a:t>24</a:t>
            </a:fld>
            <a:endParaRPr lang="en-US"/>
          </a:p>
        </p:txBody>
      </p:sp>
    </p:spTree>
    <p:extLst>
      <p:ext uri="{BB962C8B-B14F-4D97-AF65-F5344CB8AC3E}">
        <p14:creationId xmlns:p14="http://schemas.microsoft.com/office/powerpoint/2010/main" val="247875549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30238"/>
            <a:ext cx="5486400" cy="30861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979017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39E8550-2BE8-4456-AEF8-D0FFD63F0DDF}" type="slidenum">
              <a:rPr lang="en-US" smtClean="0"/>
              <a:t>26</a:t>
            </a:fld>
            <a:endParaRPr lang="en-US"/>
          </a:p>
        </p:txBody>
      </p:sp>
    </p:spTree>
    <p:extLst>
      <p:ext uri="{BB962C8B-B14F-4D97-AF65-F5344CB8AC3E}">
        <p14:creationId xmlns:p14="http://schemas.microsoft.com/office/powerpoint/2010/main" val="194000246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A39E8550-2BE8-4456-AEF8-D0FFD63F0DDF}" type="slidenum">
              <a:rPr lang="en-US" smtClean="0"/>
              <a:t>27</a:t>
            </a:fld>
            <a:endParaRPr lang="en-US"/>
          </a:p>
        </p:txBody>
      </p:sp>
    </p:spTree>
    <p:extLst>
      <p:ext uri="{BB962C8B-B14F-4D97-AF65-F5344CB8AC3E}">
        <p14:creationId xmlns:p14="http://schemas.microsoft.com/office/powerpoint/2010/main" val="199066201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39E8550-2BE8-4456-AEF8-D0FFD63F0DDF}" type="slidenum">
              <a:rPr lang="en-US" smtClean="0"/>
              <a:t>28</a:t>
            </a:fld>
            <a:endParaRPr lang="en-US"/>
          </a:p>
        </p:txBody>
      </p:sp>
    </p:spTree>
    <p:extLst>
      <p:ext uri="{BB962C8B-B14F-4D97-AF65-F5344CB8AC3E}">
        <p14:creationId xmlns:p14="http://schemas.microsoft.com/office/powerpoint/2010/main" val="341350912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39E8550-2BE8-4456-AEF8-D0FFD63F0DDF}" type="slidenum">
              <a:rPr lang="en-US" smtClean="0"/>
              <a:t>29</a:t>
            </a:fld>
            <a:endParaRPr lang="en-US"/>
          </a:p>
        </p:txBody>
      </p:sp>
    </p:spTree>
    <p:extLst>
      <p:ext uri="{BB962C8B-B14F-4D97-AF65-F5344CB8AC3E}">
        <p14:creationId xmlns:p14="http://schemas.microsoft.com/office/powerpoint/2010/main" val="64474358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39E8550-2BE8-4456-AEF8-D0FFD63F0DDF}" type="slidenum">
              <a:rPr lang="en-US" smtClean="0"/>
              <a:t>30</a:t>
            </a:fld>
            <a:endParaRPr lang="en-US"/>
          </a:p>
        </p:txBody>
      </p:sp>
    </p:spTree>
    <p:extLst>
      <p:ext uri="{BB962C8B-B14F-4D97-AF65-F5344CB8AC3E}">
        <p14:creationId xmlns:p14="http://schemas.microsoft.com/office/powerpoint/2010/main" val="422301004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39E8550-2BE8-4456-AEF8-D0FFD63F0DDF}" type="slidenum">
              <a:rPr lang="en-US" smtClean="0"/>
              <a:t>31</a:t>
            </a:fld>
            <a:endParaRPr lang="en-US"/>
          </a:p>
        </p:txBody>
      </p:sp>
    </p:spTree>
    <p:extLst>
      <p:ext uri="{BB962C8B-B14F-4D97-AF65-F5344CB8AC3E}">
        <p14:creationId xmlns:p14="http://schemas.microsoft.com/office/powerpoint/2010/main" val="17544397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39E8550-2BE8-4456-AEF8-D0FFD63F0DDF}" type="slidenum">
              <a:rPr lang="en-US" smtClean="0"/>
              <a:t>3</a:t>
            </a:fld>
            <a:endParaRPr lang="en-US" dirty="0"/>
          </a:p>
        </p:txBody>
      </p:sp>
    </p:spTree>
    <p:extLst>
      <p:ext uri="{BB962C8B-B14F-4D97-AF65-F5344CB8AC3E}">
        <p14:creationId xmlns:p14="http://schemas.microsoft.com/office/powerpoint/2010/main" val="144924535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30238"/>
            <a:ext cx="5486400" cy="30861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103857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39E8550-2BE8-4456-AEF8-D0FFD63F0DDF}" type="slidenum">
              <a:rPr lang="en-US" smtClean="0"/>
              <a:t>34</a:t>
            </a:fld>
            <a:endParaRPr lang="en-US"/>
          </a:p>
        </p:txBody>
      </p:sp>
    </p:spTree>
    <p:extLst>
      <p:ext uri="{BB962C8B-B14F-4D97-AF65-F5344CB8AC3E}">
        <p14:creationId xmlns:p14="http://schemas.microsoft.com/office/powerpoint/2010/main" val="392575024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39E8550-2BE8-4456-AEF8-D0FFD63F0DDF}" type="slidenum">
              <a:rPr lang="en-US" smtClean="0"/>
              <a:t>35</a:t>
            </a:fld>
            <a:endParaRPr lang="en-US"/>
          </a:p>
        </p:txBody>
      </p:sp>
    </p:spTree>
    <p:extLst>
      <p:ext uri="{BB962C8B-B14F-4D97-AF65-F5344CB8AC3E}">
        <p14:creationId xmlns:p14="http://schemas.microsoft.com/office/powerpoint/2010/main" val="264831128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39E8550-2BE8-4456-AEF8-D0FFD63F0DDF}" type="slidenum">
              <a:rPr lang="en-US" smtClean="0"/>
              <a:t>36</a:t>
            </a:fld>
            <a:endParaRPr lang="en-US"/>
          </a:p>
        </p:txBody>
      </p:sp>
    </p:spTree>
    <p:extLst>
      <p:ext uri="{BB962C8B-B14F-4D97-AF65-F5344CB8AC3E}">
        <p14:creationId xmlns:p14="http://schemas.microsoft.com/office/powerpoint/2010/main" val="372641863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30238"/>
            <a:ext cx="5486400" cy="30861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6670411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39E8550-2BE8-4456-AEF8-D0FFD63F0DDF}" type="slidenum">
              <a:rPr lang="en-US" smtClean="0"/>
              <a:t>38</a:t>
            </a:fld>
            <a:endParaRPr lang="en-US"/>
          </a:p>
        </p:txBody>
      </p:sp>
    </p:spTree>
    <p:extLst>
      <p:ext uri="{BB962C8B-B14F-4D97-AF65-F5344CB8AC3E}">
        <p14:creationId xmlns:p14="http://schemas.microsoft.com/office/powerpoint/2010/main" val="7847643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39E8550-2BE8-4456-AEF8-D0FFD63F0DDF}" type="slidenum">
              <a:rPr lang="en-US" smtClean="0"/>
              <a:t>39</a:t>
            </a:fld>
            <a:endParaRPr lang="en-US"/>
          </a:p>
        </p:txBody>
      </p:sp>
    </p:spTree>
    <p:extLst>
      <p:ext uri="{BB962C8B-B14F-4D97-AF65-F5344CB8AC3E}">
        <p14:creationId xmlns:p14="http://schemas.microsoft.com/office/powerpoint/2010/main" val="194866012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39E8550-2BE8-4456-AEF8-D0FFD63F0DDF}" type="slidenum">
              <a:rPr lang="en-US" smtClean="0"/>
              <a:t>40</a:t>
            </a:fld>
            <a:endParaRPr lang="en-US"/>
          </a:p>
        </p:txBody>
      </p:sp>
    </p:spTree>
    <p:extLst>
      <p:ext uri="{BB962C8B-B14F-4D97-AF65-F5344CB8AC3E}">
        <p14:creationId xmlns:p14="http://schemas.microsoft.com/office/powerpoint/2010/main" val="248257135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39E8550-2BE8-4456-AEF8-D0FFD63F0DDF}" type="slidenum">
              <a:rPr lang="en-US" smtClean="0"/>
              <a:t>41</a:t>
            </a:fld>
            <a:endParaRPr lang="en-US"/>
          </a:p>
        </p:txBody>
      </p:sp>
    </p:spTree>
    <p:extLst>
      <p:ext uri="{BB962C8B-B14F-4D97-AF65-F5344CB8AC3E}">
        <p14:creationId xmlns:p14="http://schemas.microsoft.com/office/powerpoint/2010/main" val="80400255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39E8550-2BE8-4456-AEF8-D0FFD63F0DDF}" type="slidenum">
              <a:rPr lang="en-US" smtClean="0"/>
              <a:t>42</a:t>
            </a:fld>
            <a:endParaRPr lang="en-US"/>
          </a:p>
        </p:txBody>
      </p:sp>
    </p:spTree>
    <p:extLst>
      <p:ext uri="{BB962C8B-B14F-4D97-AF65-F5344CB8AC3E}">
        <p14:creationId xmlns:p14="http://schemas.microsoft.com/office/powerpoint/2010/main" val="4760294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39E8550-2BE8-4456-AEF8-D0FFD63F0DDF}" type="slidenum">
              <a:rPr lang="en-US" smtClean="0"/>
              <a:t>4</a:t>
            </a:fld>
            <a:endParaRPr lang="en-US" dirty="0"/>
          </a:p>
        </p:txBody>
      </p:sp>
    </p:spTree>
    <p:extLst>
      <p:ext uri="{BB962C8B-B14F-4D97-AF65-F5344CB8AC3E}">
        <p14:creationId xmlns:p14="http://schemas.microsoft.com/office/powerpoint/2010/main" val="26180346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39E8550-2BE8-4456-AEF8-D0FFD63F0DDF}" type="slidenum">
              <a:rPr lang="en-US" smtClean="0"/>
              <a:t>43</a:t>
            </a:fld>
            <a:endParaRPr lang="en-US"/>
          </a:p>
        </p:txBody>
      </p:sp>
    </p:spTree>
    <p:extLst>
      <p:ext uri="{BB962C8B-B14F-4D97-AF65-F5344CB8AC3E}">
        <p14:creationId xmlns:p14="http://schemas.microsoft.com/office/powerpoint/2010/main" val="151054034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30238"/>
            <a:ext cx="5486400" cy="30861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7782725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39E8550-2BE8-4456-AEF8-D0FFD63F0DDF}" type="slidenum">
              <a:rPr lang="en-US" smtClean="0"/>
              <a:t>46</a:t>
            </a:fld>
            <a:endParaRPr lang="en-US"/>
          </a:p>
        </p:txBody>
      </p:sp>
    </p:spTree>
    <p:extLst>
      <p:ext uri="{BB962C8B-B14F-4D97-AF65-F5344CB8AC3E}">
        <p14:creationId xmlns:p14="http://schemas.microsoft.com/office/powerpoint/2010/main" val="421098221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39E8550-2BE8-4456-AEF8-D0FFD63F0DDF}" type="slidenum">
              <a:rPr lang="en-US" smtClean="0"/>
              <a:t>47</a:t>
            </a:fld>
            <a:endParaRPr lang="en-US"/>
          </a:p>
        </p:txBody>
      </p:sp>
    </p:spTree>
    <p:extLst>
      <p:ext uri="{BB962C8B-B14F-4D97-AF65-F5344CB8AC3E}">
        <p14:creationId xmlns:p14="http://schemas.microsoft.com/office/powerpoint/2010/main" val="317102164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39E8550-2BE8-4456-AEF8-D0FFD63F0DDF}" type="slidenum">
              <a:rPr lang="en-US" smtClean="0"/>
              <a:t>48</a:t>
            </a:fld>
            <a:endParaRPr lang="en-US"/>
          </a:p>
        </p:txBody>
      </p:sp>
    </p:spTree>
    <p:extLst>
      <p:ext uri="{BB962C8B-B14F-4D97-AF65-F5344CB8AC3E}">
        <p14:creationId xmlns:p14="http://schemas.microsoft.com/office/powerpoint/2010/main" val="119089613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39E8550-2BE8-4456-AEF8-D0FFD63F0DDF}" type="slidenum">
              <a:rPr lang="en-US" smtClean="0"/>
              <a:t>49</a:t>
            </a:fld>
            <a:endParaRPr lang="en-US"/>
          </a:p>
        </p:txBody>
      </p:sp>
    </p:spTree>
    <p:extLst>
      <p:ext uri="{BB962C8B-B14F-4D97-AF65-F5344CB8AC3E}">
        <p14:creationId xmlns:p14="http://schemas.microsoft.com/office/powerpoint/2010/main" val="427330300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39E8550-2BE8-4456-AEF8-D0FFD63F0DDF}" type="slidenum">
              <a:rPr lang="en-US" smtClean="0"/>
              <a:t>50</a:t>
            </a:fld>
            <a:endParaRPr lang="en-US"/>
          </a:p>
        </p:txBody>
      </p:sp>
    </p:spTree>
    <p:extLst>
      <p:ext uri="{BB962C8B-B14F-4D97-AF65-F5344CB8AC3E}">
        <p14:creationId xmlns:p14="http://schemas.microsoft.com/office/powerpoint/2010/main" val="237801775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30238"/>
            <a:ext cx="5486400" cy="30861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8841911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39E8550-2BE8-4456-AEF8-D0FFD63F0DDF}" type="slidenum">
              <a:rPr lang="en-US" smtClean="0"/>
              <a:t>53</a:t>
            </a:fld>
            <a:endParaRPr lang="en-US"/>
          </a:p>
        </p:txBody>
      </p:sp>
    </p:spTree>
    <p:extLst>
      <p:ext uri="{BB962C8B-B14F-4D97-AF65-F5344CB8AC3E}">
        <p14:creationId xmlns:p14="http://schemas.microsoft.com/office/powerpoint/2010/main" val="198849734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30238"/>
            <a:ext cx="5486400" cy="30861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164015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30238"/>
            <a:ext cx="5486400" cy="30861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04152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30238"/>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E8550-2BE8-4456-AEF8-D0FFD63F0DD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7461467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7 steps of the software development life cycle.</a:t>
            </a:r>
          </a:p>
          <a:p>
            <a:endParaRPr lang="en-US" dirty="0"/>
          </a:p>
          <a:p>
            <a:r>
              <a:rPr lang="en-US" dirty="0"/>
              <a:t>These steps will be covered in module 3.  The quality of an application can only be as good as the process that created it. By introducing these concepts here, the students can recognize these steps are the process by which we implement the quality standards discussed in this module. </a:t>
            </a:r>
          </a:p>
        </p:txBody>
      </p:sp>
      <p:sp>
        <p:nvSpPr>
          <p:cNvPr id="4" name="Slide Number Placeholder 3"/>
          <p:cNvSpPr>
            <a:spLocks noGrp="1"/>
          </p:cNvSpPr>
          <p:nvPr>
            <p:ph type="sldNum" sz="quarter" idx="5"/>
          </p:nvPr>
        </p:nvSpPr>
        <p:spPr/>
        <p:txBody>
          <a:bodyPr/>
          <a:lstStyle/>
          <a:p>
            <a:fld id="{A39E8550-2BE8-4456-AEF8-D0FFD63F0DDF}" type="slidenum">
              <a:rPr lang="en-US" smtClean="0"/>
              <a:t>7</a:t>
            </a:fld>
            <a:endParaRPr lang="en-US"/>
          </a:p>
        </p:txBody>
      </p:sp>
    </p:spTree>
    <p:extLst>
      <p:ext uri="{BB962C8B-B14F-4D97-AF65-F5344CB8AC3E}">
        <p14:creationId xmlns:p14="http://schemas.microsoft.com/office/powerpoint/2010/main" val="25829557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cited by ISO 9126-1 </a:t>
            </a:r>
          </a:p>
          <a:p>
            <a:endParaRPr lang="en-US"/>
          </a:p>
          <a:p>
            <a:endParaRPr lang="en-US" dirty="0"/>
          </a:p>
        </p:txBody>
      </p:sp>
      <p:sp>
        <p:nvSpPr>
          <p:cNvPr id="4" name="Slide Number Placeholder 3"/>
          <p:cNvSpPr>
            <a:spLocks noGrp="1"/>
          </p:cNvSpPr>
          <p:nvPr>
            <p:ph type="sldNum" sz="quarter" idx="5"/>
          </p:nvPr>
        </p:nvSpPr>
        <p:spPr/>
        <p:txBody>
          <a:bodyPr/>
          <a:lstStyle/>
          <a:p>
            <a:fld id="{A39E8550-2BE8-4456-AEF8-D0FFD63F0DDF}" type="slidenum">
              <a:rPr lang="en-US" smtClean="0"/>
              <a:t>9</a:t>
            </a:fld>
            <a:endParaRPr lang="en-US"/>
          </a:p>
        </p:txBody>
      </p:sp>
    </p:spTree>
    <p:extLst>
      <p:ext uri="{BB962C8B-B14F-4D97-AF65-F5344CB8AC3E}">
        <p14:creationId xmlns:p14="http://schemas.microsoft.com/office/powerpoint/2010/main" val="18322142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cited by ISO 9126-1 </a:t>
            </a:r>
          </a:p>
          <a:p>
            <a:endParaRPr lang="en-US"/>
          </a:p>
          <a:p>
            <a:endParaRPr lang="en-US" dirty="0"/>
          </a:p>
        </p:txBody>
      </p:sp>
      <p:sp>
        <p:nvSpPr>
          <p:cNvPr id="4" name="Slide Number Placeholder 3"/>
          <p:cNvSpPr>
            <a:spLocks noGrp="1"/>
          </p:cNvSpPr>
          <p:nvPr>
            <p:ph type="sldNum" sz="quarter" idx="5"/>
          </p:nvPr>
        </p:nvSpPr>
        <p:spPr/>
        <p:txBody>
          <a:bodyPr/>
          <a:lstStyle/>
          <a:p>
            <a:fld id="{A39E8550-2BE8-4456-AEF8-D0FFD63F0DDF}" type="slidenum">
              <a:rPr lang="en-US" smtClean="0"/>
              <a:t>10</a:t>
            </a:fld>
            <a:endParaRPr lang="en-US"/>
          </a:p>
        </p:txBody>
      </p:sp>
    </p:spTree>
    <p:extLst>
      <p:ext uri="{BB962C8B-B14F-4D97-AF65-F5344CB8AC3E}">
        <p14:creationId xmlns:p14="http://schemas.microsoft.com/office/powerpoint/2010/main" val="20576265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01_TextOnly">
    <p:spTree>
      <p:nvGrpSpPr>
        <p:cNvPr id="1" name=""/>
        <p:cNvGrpSpPr/>
        <p:nvPr/>
      </p:nvGrpSpPr>
      <p:grpSpPr>
        <a:xfrm>
          <a:off x="0" y="0"/>
          <a:ext cx="0" cy="0"/>
          <a:chOff x="0" y="0"/>
          <a:chExt cx="0" cy="0"/>
        </a:xfrm>
      </p:grpSpPr>
      <p:sp>
        <p:nvSpPr>
          <p:cNvPr id="6" name="Rectangle 3"/>
          <p:cNvSpPr/>
          <p:nvPr userDrawn="1"/>
        </p:nvSpPr>
        <p:spPr>
          <a:xfrm>
            <a:off x="3048" y="-3857"/>
            <a:ext cx="12188952" cy="1149350"/>
          </a:xfrm>
          <a:custGeom>
            <a:avLst/>
            <a:gdLst>
              <a:gd name="connsiteX0" fmla="*/ 0 w 12188952"/>
              <a:gd name="connsiteY0" fmla="*/ 0 h 1143000"/>
              <a:gd name="connsiteX1" fmla="*/ 12188952 w 12188952"/>
              <a:gd name="connsiteY1" fmla="*/ 0 h 1143000"/>
              <a:gd name="connsiteX2" fmla="*/ 12188952 w 12188952"/>
              <a:gd name="connsiteY2" fmla="*/ 1143000 h 1143000"/>
              <a:gd name="connsiteX3" fmla="*/ 0 w 12188952"/>
              <a:gd name="connsiteY3" fmla="*/ 1143000 h 1143000"/>
              <a:gd name="connsiteX4" fmla="*/ 0 w 12188952"/>
              <a:gd name="connsiteY4" fmla="*/ 0 h 1143000"/>
              <a:gd name="connsiteX0" fmla="*/ 0 w 12188952"/>
              <a:gd name="connsiteY0" fmla="*/ 0 h 1149350"/>
              <a:gd name="connsiteX1" fmla="*/ 12188952 w 12188952"/>
              <a:gd name="connsiteY1" fmla="*/ 0 h 1149350"/>
              <a:gd name="connsiteX2" fmla="*/ 11630152 w 12188952"/>
              <a:gd name="connsiteY2" fmla="*/ 1149350 h 1149350"/>
              <a:gd name="connsiteX3" fmla="*/ 0 w 12188952"/>
              <a:gd name="connsiteY3" fmla="*/ 1143000 h 1149350"/>
              <a:gd name="connsiteX4" fmla="*/ 0 w 12188952"/>
              <a:gd name="connsiteY4" fmla="*/ 0 h 1149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88952" h="1149350">
                <a:moveTo>
                  <a:pt x="0" y="0"/>
                </a:moveTo>
                <a:lnTo>
                  <a:pt x="12188952" y="0"/>
                </a:lnTo>
                <a:lnTo>
                  <a:pt x="11630152" y="1149350"/>
                </a:lnTo>
                <a:lnTo>
                  <a:pt x="0" y="1143000"/>
                </a:lnTo>
                <a:lnTo>
                  <a:pt x="0" y="0"/>
                </a:lnTo>
                <a:close/>
              </a:path>
            </a:pathLst>
          </a:custGeom>
          <a:solidFill>
            <a:srgbClr val="004B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04629" y="507332"/>
            <a:ext cx="11292840" cy="563231"/>
          </a:xfrm>
        </p:spPr>
        <p:txBody>
          <a:bodyPr>
            <a:spAutoFit/>
          </a:bodyPr>
          <a:lstStyle>
            <a:lvl1pPr>
              <a:lnSpc>
                <a:spcPct val="85000"/>
              </a:lnSpc>
              <a:defRPr>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304631" y="1240488"/>
            <a:ext cx="9756648" cy="4937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6"/>
          <p:cNvSpPr>
            <a:spLocks noGrp="1"/>
          </p:cNvSpPr>
          <p:nvPr>
            <p:ph sz="quarter" idx="10"/>
          </p:nvPr>
        </p:nvSpPr>
        <p:spPr>
          <a:xfrm>
            <a:off x="301751" y="6263640"/>
            <a:ext cx="11292840" cy="228600"/>
          </a:xfrm>
        </p:spPr>
        <p:txBody>
          <a:bodyPr anchor="ctr">
            <a:normAutofit/>
          </a:bodyPr>
          <a:lstStyle>
            <a:lvl1pPr marL="0" indent="0">
              <a:spcBef>
                <a:spcPts val="0"/>
              </a:spcBef>
              <a:spcAft>
                <a:spcPts val="600"/>
              </a:spcAft>
              <a:buNone/>
              <a:defRPr sz="1000"/>
            </a:lvl1pPr>
          </a:lstStyle>
          <a:p>
            <a:pPr lvl="0"/>
            <a:r>
              <a:rPr lang="en-US"/>
              <a:t>Click to edit Master text styles</a:t>
            </a:r>
          </a:p>
        </p:txBody>
      </p:sp>
      <p:sp>
        <p:nvSpPr>
          <p:cNvPr id="5" name="Content Placeholder 4"/>
          <p:cNvSpPr>
            <a:spLocks noGrp="1"/>
          </p:cNvSpPr>
          <p:nvPr>
            <p:ph sz="quarter" idx="11"/>
          </p:nvPr>
        </p:nvSpPr>
        <p:spPr>
          <a:xfrm>
            <a:off x="301751" y="6537960"/>
            <a:ext cx="11292840" cy="228600"/>
          </a:xfrm>
        </p:spPr>
        <p:txBody>
          <a:bodyPr anchor="ctr">
            <a:noAutofit/>
          </a:bodyPr>
          <a:lstStyle>
            <a:lvl1pPr>
              <a:defRPr lang="en-US" sz="1000" kern="1200" dirty="0">
                <a:solidFill>
                  <a:srgbClr val="004B88"/>
                </a:solidFill>
                <a:latin typeface="+mn-lt"/>
                <a:ea typeface="+mn-ea"/>
                <a:cs typeface="Gotham Book" pitchFamily="50" charset="0"/>
              </a:defRPr>
            </a:lvl1pPr>
          </a:lstStyle>
          <a:p>
            <a:pPr marL="0" lvl="0" indent="0" algn="l" defTabSz="914400" rtl="0" eaLnBrk="1" latinLnBrk="0" hangingPunct="1">
              <a:lnSpc>
                <a:spcPct val="100000"/>
              </a:lnSpc>
              <a:spcBef>
                <a:spcPts val="0"/>
              </a:spcBef>
              <a:spcAft>
                <a:spcPts val="600"/>
              </a:spcAft>
              <a:buFont typeface="Arial" panose="020B0604020202020204" pitchFamily="34" charset="0"/>
              <a:buNone/>
            </a:pPr>
            <a:r>
              <a:rPr lang="en-US"/>
              <a:t>Click to edit Master text styles</a:t>
            </a:r>
          </a:p>
        </p:txBody>
      </p:sp>
    </p:spTree>
    <p:extLst>
      <p:ext uri="{BB962C8B-B14F-4D97-AF65-F5344CB8AC3E}">
        <p14:creationId xmlns:p14="http://schemas.microsoft.com/office/powerpoint/2010/main" val="1186607337"/>
      </p:ext>
    </p:extLst>
  </p:cSld>
  <p:clrMapOvr>
    <a:masterClrMapping/>
  </p:clrMapOvr>
  <p:extLst mod="1">
    <p:ext uri="{DCECCB84-F9BA-43D5-87BE-67443E8EF086}">
      <p15:sldGuideLst xmlns:p15="http://schemas.microsoft.com/office/powerpoint/2012/main">
        <p15:guide id="1" orient="horz" pos="864" userDrawn="1">
          <p15:clr>
            <a:srgbClr val="FBAE40"/>
          </p15:clr>
        </p15:guide>
        <p15:guide id="2" orient="horz" pos="720" userDrawn="1">
          <p15:clr>
            <a:srgbClr val="FBAE40"/>
          </p15:clr>
        </p15:guide>
        <p15:guide id="3" pos="6336"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09_Module_TextOnly">
    <p:bg>
      <p:bgPr>
        <a:solidFill>
          <a:srgbClr val="E9E9E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629" y="507332"/>
            <a:ext cx="11292840" cy="563231"/>
          </a:xfrm>
        </p:spPr>
        <p:txBody>
          <a:bodyPr>
            <a:spAutoFit/>
          </a:bodyPr>
          <a:lstStyle>
            <a:lvl1pPr>
              <a:lnSpc>
                <a:spcPct val="85000"/>
              </a:lnSpc>
              <a:defRPr>
                <a:solidFill>
                  <a:srgbClr val="004B88"/>
                </a:solidFill>
              </a:defRPr>
            </a:lvl1pPr>
          </a:lstStyle>
          <a:p>
            <a:r>
              <a:rPr lang="en-US"/>
              <a:t>Click to edit Master title style</a:t>
            </a:r>
            <a:endParaRPr lang="en-US" dirty="0"/>
          </a:p>
        </p:txBody>
      </p:sp>
      <p:sp>
        <p:nvSpPr>
          <p:cNvPr id="3" name="Content Placeholder 2"/>
          <p:cNvSpPr>
            <a:spLocks noGrp="1"/>
          </p:cNvSpPr>
          <p:nvPr>
            <p:ph idx="1"/>
          </p:nvPr>
        </p:nvSpPr>
        <p:spPr>
          <a:xfrm>
            <a:off x="304631" y="1240488"/>
            <a:ext cx="9756648" cy="4937760"/>
          </a:xfrm>
        </p:spPr>
        <p:txBody>
          <a:bodyPr/>
          <a:lstStyle>
            <a:lvl1pPr>
              <a:defRPr>
                <a:solidFill>
                  <a:srgbClr val="004B88"/>
                </a:solidFill>
              </a:defRPr>
            </a:lvl1pPr>
            <a:lvl2pPr>
              <a:defRPr>
                <a:solidFill>
                  <a:srgbClr val="004B88"/>
                </a:solidFill>
              </a:defRPr>
            </a:lvl2pPr>
            <a:lvl3pPr>
              <a:defRPr>
                <a:solidFill>
                  <a:srgbClr val="004B88"/>
                </a:solidFill>
              </a:defRPr>
            </a:lvl3pPr>
            <a:lvl4pPr>
              <a:defRPr>
                <a:solidFill>
                  <a:srgbClr val="004B88"/>
                </a:solidFill>
              </a:defRPr>
            </a:lvl4pPr>
            <a:lvl5pPr>
              <a:defRPr>
                <a:solidFill>
                  <a:srgbClr val="004B8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10"/>
          </p:nvPr>
        </p:nvSpPr>
        <p:spPr>
          <a:xfrm>
            <a:off x="304800" y="6263640"/>
            <a:ext cx="11292840" cy="228600"/>
          </a:xfrm>
        </p:spPr>
        <p:txBody>
          <a:bodyPr>
            <a:normAutofit/>
          </a:bodyPr>
          <a:lstStyle>
            <a:lvl1pPr marL="0" indent="0">
              <a:spcBef>
                <a:spcPts val="0"/>
              </a:spcBef>
              <a:spcAft>
                <a:spcPts val="600"/>
              </a:spcAft>
              <a:buNone/>
              <a:defRPr sz="1000"/>
            </a:lvl1pPr>
          </a:lstStyle>
          <a:p>
            <a:pPr lvl="0"/>
            <a:r>
              <a:rPr lang="en-US"/>
              <a:t>Click to edit Master text styles</a:t>
            </a:r>
          </a:p>
        </p:txBody>
      </p:sp>
      <p:sp>
        <p:nvSpPr>
          <p:cNvPr id="5" name="Content Placeholder 4"/>
          <p:cNvSpPr>
            <a:spLocks noGrp="1"/>
          </p:cNvSpPr>
          <p:nvPr>
            <p:ph sz="quarter" idx="11"/>
          </p:nvPr>
        </p:nvSpPr>
        <p:spPr>
          <a:xfrm>
            <a:off x="304799" y="6537960"/>
            <a:ext cx="11292840" cy="225425"/>
          </a:xfrm>
        </p:spPr>
        <p:txBody>
          <a:bodyPr>
            <a:noAutofit/>
          </a:bodyPr>
          <a:lstStyle>
            <a:lvl1pPr>
              <a:defRPr lang="en-US" sz="1000" kern="1200" dirty="0">
                <a:solidFill>
                  <a:srgbClr val="004B88"/>
                </a:solidFill>
                <a:latin typeface="+mn-lt"/>
                <a:ea typeface="+mn-ea"/>
                <a:cs typeface="Gotham Book" pitchFamily="50" charset="0"/>
              </a:defRPr>
            </a:lvl1pPr>
          </a:lstStyle>
          <a:p>
            <a:pPr marL="0" lvl="0" indent="0" algn="l" defTabSz="914400" rtl="0" eaLnBrk="1" latinLnBrk="0" hangingPunct="1">
              <a:lnSpc>
                <a:spcPct val="100000"/>
              </a:lnSpc>
              <a:spcBef>
                <a:spcPts val="0"/>
              </a:spcBef>
              <a:spcAft>
                <a:spcPts val="600"/>
              </a:spcAft>
              <a:buFont typeface="Arial" panose="020B0604020202020204" pitchFamily="34" charset="0"/>
              <a:buNone/>
            </a:pPr>
            <a:r>
              <a:rPr lang="en-US"/>
              <a:t>Click to edit Master text styles</a:t>
            </a:r>
          </a:p>
        </p:txBody>
      </p:sp>
    </p:spTree>
    <p:extLst>
      <p:ext uri="{BB962C8B-B14F-4D97-AF65-F5344CB8AC3E}">
        <p14:creationId xmlns:p14="http://schemas.microsoft.com/office/powerpoint/2010/main" val="538569529"/>
      </p:ext>
    </p:extLst>
  </p:cSld>
  <p:clrMapOvr>
    <a:masterClrMapping/>
  </p:clrMapOvr>
  <p:extLst mod="1">
    <p:ext uri="{DCECCB84-F9BA-43D5-87BE-67443E8EF086}">
      <p15:sldGuideLst xmlns:p15="http://schemas.microsoft.com/office/powerpoint/2012/main">
        <p15:guide id="1" orient="horz" pos="864">
          <p15:clr>
            <a:srgbClr val="FBAE40"/>
          </p15:clr>
        </p15:guide>
        <p15:guide id="2" orient="horz" pos="720">
          <p15:clr>
            <a:srgbClr val="FBAE40"/>
          </p15:clr>
        </p15:guide>
        <p15:guide id="3" pos="6336">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0_Module_GraphicOnly">
    <p:bg>
      <p:bgPr>
        <a:solidFill>
          <a:srgbClr val="E9E9E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629" y="507332"/>
            <a:ext cx="11292840" cy="563231"/>
          </a:xfrm>
        </p:spPr>
        <p:txBody>
          <a:bodyPr>
            <a:spAutoFit/>
          </a:bodyPr>
          <a:lstStyle>
            <a:lvl1pPr>
              <a:lnSpc>
                <a:spcPct val="85000"/>
              </a:lnSpc>
              <a:defRPr>
                <a:solidFill>
                  <a:srgbClr val="004B88"/>
                </a:solidFill>
              </a:defRPr>
            </a:lvl1pPr>
          </a:lstStyle>
          <a:p>
            <a:r>
              <a:rPr lang="en-US"/>
              <a:t>Click to edit Master title style</a:t>
            </a:r>
            <a:endParaRPr lang="en-US" dirty="0"/>
          </a:p>
        </p:txBody>
      </p:sp>
      <p:sp>
        <p:nvSpPr>
          <p:cNvPr id="3" name="Content Placeholder 2"/>
          <p:cNvSpPr>
            <a:spLocks noGrp="1"/>
          </p:cNvSpPr>
          <p:nvPr>
            <p:ph idx="1"/>
          </p:nvPr>
        </p:nvSpPr>
        <p:spPr>
          <a:xfrm>
            <a:off x="304631" y="1240488"/>
            <a:ext cx="11292840" cy="4937760"/>
          </a:xfrm>
        </p:spPr>
        <p:txBody>
          <a:bodyPr anchor="ctr"/>
          <a:lstStyle>
            <a:lvl1pPr algn="ctr">
              <a:defRPr>
                <a:solidFill>
                  <a:srgbClr val="004B88"/>
                </a:solidFill>
              </a:defRPr>
            </a:lvl1pPr>
            <a:lvl2pPr algn="ctr">
              <a:defRPr>
                <a:solidFill>
                  <a:srgbClr val="004B88"/>
                </a:solidFill>
              </a:defRPr>
            </a:lvl2pPr>
            <a:lvl3pPr algn="ctr">
              <a:defRPr>
                <a:solidFill>
                  <a:srgbClr val="004B88"/>
                </a:solidFill>
              </a:defRPr>
            </a:lvl3pPr>
            <a:lvl4pPr algn="ctr">
              <a:defRPr>
                <a:solidFill>
                  <a:srgbClr val="004B88"/>
                </a:solidFill>
              </a:defRPr>
            </a:lvl4pPr>
            <a:lvl5pPr algn="ctr">
              <a:defRPr>
                <a:solidFill>
                  <a:srgbClr val="004B8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10"/>
          </p:nvPr>
        </p:nvSpPr>
        <p:spPr>
          <a:xfrm>
            <a:off x="301752" y="6263640"/>
            <a:ext cx="11291888" cy="228600"/>
          </a:xfrm>
        </p:spPr>
        <p:txBody>
          <a:bodyPr>
            <a:normAutofit/>
          </a:bodyPr>
          <a:lstStyle>
            <a:lvl1pPr marL="0" indent="0">
              <a:spcBef>
                <a:spcPts val="0"/>
              </a:spcBef>
              <a:spcAft>
                <a:spcPts val="600"/>
              </a:spcAft>
              <a:buNone/>
              <a:defRPr sz="1000"/>
            </a:lvl1pPr>
          </a:lstStyle>
          <a:p>
            <a:pPr lvl="0"/>
            <a:r>
              <a:rPr lang="en-US"/>
              <a:t>Click to edit Master text styles</a:t>
            </a:r>
          </a:p>
        </p:txBody>
      </p:sp>
      <p:sp>
        <p:nvSpPr>
          <p:cNvPr id="5" name="Content Placeholder 4"/>
          <p:cNvSpPr>
            <a:spLocks noGrp="1"/>
          </p:cNvSpPr>
          <p:nvPr>
            <p:ph sz="quarter" idx="11"/>
          </p:nvPr>
        </p:nvSpPr>
        <p:spPr>
          <a:xfrm>
            <a:off x="301752" y="6537960"/>
            <a:ext cx="11292840" cy="228600"/>
          </a:xfrm>
        </p:spPr>
        <p:txBody>
          <a:bodyPr>
            <a:noAutofit/>
          </a:bodyPr>
          <a:lstStyle>
            <a:lvl1pPr>
              <a:defRPr lang="en-US" sz="1000" kern="1200" dirty="0">
                <a:solidFill>
                  <a:srgbClr val="004B88"/>
                </a:solidFill>
                <a:latin typeface="+mn-lt"/>
                <a:ea typeface="+mn-ea"/>
                <a:cs typeface="Gotham Book" pitchFamily="50" charset="0"/>
              </a:defRPr>
            </a:lvl1pPr>
          </a:lstStyle>
          <a:p>
            <a:pPr marL="0" lvl="0" indent="0" algn="l" defTabSz="914400" rtl="0" eaLnBrk="1" latinLnBrk="0" hangingPunct="1">
              <a:lnSpc>
                <a:spcPct val="100000"/>
              </a:lnSpc>
              <a:spcBef>
                <a:spcPts val="0"/>
              </a:spcBef>
              <a:spcAft>
                <a:spcPts val="600"/>
              </a:spcAft>
              <a:buFont typeface="Arial" panose="020B0604020202020204" pitchFamily="34" charset="0"/>
              <a:buNone/>
            </a:pPr>
            <a:r>
              <a:rPr lang="en-US"/>
              <a:t>Click to edit Master text styles</a:t>
            </a:r>
          </a:p>
        </p:txBody>
      </p:sp>
    </p:spTree>
    <p:extLst>
      <p:ext uri="{BB962C8B-B14F-4D97-AF65-F5344CB8AC3E}">
        <p14:creationId xmlns:p14="http://schemas.microsoft.com/office/powerpoint/2010/main" val="3400642374"/>
      </p:ext>
    </p:extLst>
  </p:cSld>
  <p:clrMapOvr>
    <a:masterClrMapping/>
  </p:clrMapOvr>
  <p:extLst mod="1">
    <p:ext uri="{DCECCB84-F9BA-43D5-87BE-67443E8EF086}">
      <p15:sldGuideLst xmlns:p15="http://schemas.microsoft.com/office/powerpoint/2012/main">
        <p15:guide id="1" orient="horz" pos="864">
          <p15:clr>
            <a:srgbClr val="FBAE40"/>
          </p15:clr>
        </p15:guide>
        <p15:guide id="2" orient="horz" pos="720">
          <p15:clr>
            <a:srgbClr val="FBAE40"/>
          </p15:clr>
        </p15:guide>
        <p15:guide id="3" pos="6336">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1_Module_TwoContent">
    <p:bg>
      <p:bgPr>
        <a:solidFill>
          <a:srgbClr val="E9E9E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629" y="507332"/>
            <a:ext cx="11292840" cy="563231"/>
          </a:xfrm>
        </p:spPr>
        <p:txBody>
          <a:bodyPr>
            <a:spAutoFit/>
          </a:bodyPr>
          <a:lstStyle>
            <a:lvl1pPr>
              <a:lnSpc>
                <a:spcPct val="85000"/>
              </a:lnSpc>
              <a:defRPr>
                <a:solidFill>
                  <a:srgbClr val="004B88"/>
                </a:solidFill>
              </a:defRPr>
            </a:lvl1pPr>
          </a:lstStyle>
          <a:p>
            <a:r>
              <a:rPr lang="en-US"/>
              <a:t>Click to edit Master title style</a:t>
            </a:r>
            <a:endParaRPr lang="en-US" dirty="0"/>
          </a:p>
        </p:txBody>
      </p:sp>
      <p:sp>
        <p:nvSpPr>
          <p:cNvPr id="3" name="Content Placeholder 2"/>
          <p:cNvSpPr>
            <a:spLocks noGrp="1"/>
          </p:cNvSpPr>
          <p:nvPr>
            <p:ph idx="1"/>
          </p:nvPr>
        </p:nvSpPr>
        <p:spPr>
          <a:xfrm>
            <a:off x="304631" y="1240488"/>
            <a:ext cx="5486400" cy="4937760"/>
          </a:xfrm>
        </p:spPr>
        <p:txBody>
          <a:bodyPr/>
          <a:lstStyle>
            <a:lvl1pPr>
              <a:defRPr>
                <a:solidFill>
                  <a:srgbClr val="004B88"/>
                </a:solidFill>
              </a:defRPr>
            </a:lvl1pPr>
            <a:lvl2pPr>
              <a:defRPr>
                <a:solidFill>
                  <a:srgbClr val="004B88"/>
                </a:solidFill>
              </a:defRPr>
            </a:lvl2pPr>
            <a:lvl3pPr>
              <a:defRPr>
                <a:solidFill>
                  <a:srgbClr val="004B88"/>
                </a:solidFill>
              </a:defRPr>
            </a:lvl3pPr>
            <a:lvl4pPr>
              <a:defRPr>
                <a:solidFill>
                  <a:srgbClr val="004B88"/>
                </a:solidFill>
              </a:defRPr>
            </a:lvl4pPr>
            <a:lvl5pPr>
              <a:defRPr>
                <a:solidFill>
                  <a:srgbClr val="004B8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10"/>
          </p:nvPr>
        </p:nvSpPr>
        <p:spPr>
          <a:xfrm>
            <a:off x="6111069" y="1240488"/>
            <a:ext cx="5486400" cy="4937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6"/>
          <p:cNvSpPr>
            <a:spLocks noGrp="1"/>
          </p:cNvSpPr>
          <p:nvPr>
            <p:ph sz="quarter" idx="11"/>
          </p:nvPr>
        </p:nvSpPr>
        <p:spPr>
          <a:xfrm>
            <a:off x="301752" y="6263640"/>
            <a:ext cx="11292840" cy="228600"/>
          </a:xfrm>
        </p:spPr>
        <p:txBody>
          <a:bodyPr>
            <a:normAutofit/>
          </a:bodyPr>
          <a:lstStyle>
            <a:lvl1pPr marL="0" indent="0">
              <a:spcBef>
                <a:spcPts val="0"/>
              </a:spcBef>
              <a:spcAft>
                <a:spcPts val="600"/>
              </a:spcAft>
              <a:buNone/>
              <a:defRPr sz="1000"/>
            </a:lvl1pPr>
          </a:lstStyle>
          <a:p>
            <a:pPr lvl="0"/>
            <a:r>
              <a:rPr lang="en-US"/>
              <a:t>Click to edit Master text styles</a:t>
            </a:r>
          </a:p>
        </p:txBody>
      </p:sp>
      <p:sp>
        <p:nvSpPr>
          <p:cNvPr id="5" name="Content Placeholder 4"/>
          <p:cNvSpPr>
            <a:spLocks noGrp="1"/>
          </p:cNvSpPr>
          <p:nvPr>
            <p:ph sz="quarter" idx="12"/>
          </p:nvPr>
        </p:nvSpPr>
        <p:spPr>
          <a:xfrm>
            <a:off x="301752" y="6537960"/>
            <a:ext cx="11292840" cy="228600"/>
          </a:xfrm>
        </p:spPr>
        <p:txBody>
          <a:bodyPr>
            <a:noAutofit/>
          </a:bodyPr>
          <a:lstStyle>
            <a:lvl1pPr>
              <a:defRPr lang="en-US" sz="1000" kern="1200" dirty="0">
                <a:solidFill>
                  <a:srgbClr val="004B88"/>
                </a:solidFill>
                <a:latin typeface="+mn-lt"/>
                <a:ea typeface="+mn-ea"/>
                <a:cs typeface="Gotham Book" pitchFamily="50" charset="0"/>
              </a:defRPr>
            </a:lvl1pPr>
          </a:lstStyle>
          <a:p>
            <a:pPr marL="0" lvl="0" indent="0" algn="l" defTabSz="914400" rtl="0" eaLnBrk="1" latinLnBrk="0" hangingPunct="1">
              <a:lnSpc>
                <a:spcPct val="100000"/>
              </a:lnSpc>
              <a:spcBef>
                <a:spcPts val="0"/>
              </a:spcBef>
              <a:spcAft>
                <a:spcPts val="600"/>
              </a:spcAft>
              <a:buFont typeface="Arial" panose="020B0604020202020204" pitchFamily="34" charset="0"/>
              <a:buNone/>
            </a:pPr>
            <a:r>
              <a:rPr lang="en-US"/>
              <a:t>Click to edit Master text styles</a:t>
            </a:r>
          </a:p>
        </p:txBody>
      </p:sp>
    </p:spTree>
    <p:extLst>
      <p:ext uri="{BB962C8B-B14F-4D97-AF65-F5344CB8AC3E}">
        <p14:creationId xmlns:p14="http://schemas.microsoft.com/office/powerpoint/2010/main" val="314034972"/>
      </p:ext>
    </p:extLst>
  </p:cSld>
  <p:clrMapOvr>
    <a:masterClrMapping/>
  </p:clrMapOvr>
  <p:extLst mod="1">
    <p:ext uri="{DCECCB84-F9BA-43D5-87BE-67443E8EF086}">
      <p15:sldGuideLst xmlns:p15="http://schemas.microsoft.com/office/powerpoint/2012/main">
        <p15:guide id="1" orient="horz" pos="864">
          <p15:clr>
            <a:srgbClr val="FBAE40"/>
          </p15:clr>
        </p15:guide>
        <p15:guide id="2" orient="horz" pos="720">
          <p15:clr>
            <a:srgbClr val="FBAE40"/>
          </p15:clr>
        </p15:guide>
        <p15:guide id="3" pos="6336">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2_Module_TextandGraphic">
    <p:bg>
      <p:bgPr>
        <a:solidFill>
          <a:srgbClr val="E9E9E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629" y="507332"/>
            <a:ext cx="11292840" cy="563231"/>
          </a:xfrm>
        </p:spPr>
        <p:txBody>
          <a:bodyPr>
            <a:spAutoFit/>
          </a:bodyPr>
          <a:lstStyle>
            <a:lvl1pPr>
              <a:lnSpc>
                <a:spcPct val="85000"/>
              </a:lnSpc>
              <a:defRPr>
                <a:solidFill>
                  <a:srgbClr val="004B88"/>
                </a:solidFill>
              </a:defRPr>
            </a:lvl1pPr>
          </a:lstStyle>
          <a:p>
            <a:r>
              <a:rPr lang="en-US"/>
              <a:t>Click to edit Master title style</a:t>
            </a:r>
            <a:endParaRPr lang="en-US" dirty="0"/>
          </a:p>
        </p:txBody>
      </p:sp>
      <p:sp>
        <p:nvSpPr>
          <p:cNvPr id="5" name="Content Placeholder 4"/>
          <p:cNvSpPr>
            <a:spLocks noGrp="1"/>
          </p:cNvSpPr>
          <p:nvPr>
            <p:ph sz="quarter" idx="10"/>
          </p:nvPr>
        </p:nvSpPr>
        <p:spPr>
          <a:xfrm>
            <a:off x="4419429" y="1240490"/>
            <a:ext cx="7178040" cy="4937760"/>
          </a:xfrm>
        </p:spPr>
        <p:txBody>
          <a:bodyPr anchor="ctr"/>
          <a:lstStyle>
            <a:lvl1pPr algn="ctr">
              <a:defRPr/>
            </a:lvl1pPr>
            <a:lvl2pPr algn="ctr">
              <a:defRPr/>
            </a:lvl2pPr>
            <a:lvl3pPr algn="ctr">
              <a:defRPr/>
            </a:lvl3pPr>
            <a:lvl4pPr algn="ctr">
              <a:defRPr/>
            </a:lvl4pPr>
            <a:lvl5pPr algn="ct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p:cNvSpPr>
            <a:spLocks noGrp="1"/>
          </p:cNvSpPr>
          <p:nvPr>
            <p:ph type="body" sz="quarter" idx="11"/>
          </p:nvPr>
        </p:nvSpPr>
        <p:spPr>
          <a:xfrm>
            <a:off x="304800" y="1243583"/>
            <a:ext cx="3794760" cy="4937760"/>
          </a:xfrm>
        </p:spPr>
        <p:txBody>
          <a:bodyPr anchor="ctr" anchorCtr="0"/>
          <a:lstStyle>
            <a:lvl1pPr>
              <a:defRPr>
                <a:solidFill>
                  <a:srgbClr val="004B88"/>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2"/>
          </p:nvPr>
        </p:nvSpPr>
        <p:spPr>
          <a:xfrm>
            <a:off x="304800" y="6263640"/>
            <a:ext cx="11291888" cy="228600"/>
          </a:xfrm>
        </p:spPr>
        <p:txBody>
          <a:bodyPr>
            <a:normAutofit/>
          </a:bodyPr>
          <a:lstStyle>
            <a:lvl1pPr marL="0" indent="0">
              <a:spcBef>
                <a:spcPts val="0"/>
              </a:spcBef>
              <a:spcAft>
                <a:spcPts val="600"/>
              </a:spcAft>
              <a:buNone/>
              <a:defRPr sz="1000"/>
            </a:lvl1pPr>
          </a:lstStyle>
          <a:p>
            <a:pPr lvl="0"/>
            <a:r>
              <a:rPr lang="en-US"/>
              <a:t>Click to edit Master text styles</a:t>
            </a:r>
          </a:p>
        </p:txBody>
      </p:sp>
      <p:sp>
        <p:nvSpPr>
          <p:cNvPr id="4" name="Content Placeholder 3"/>
          <p:cNvSpPr>
            <a:spLocks noGrp="1"/>
          </p:cNvSpPr>
          <p:nvPr>
            <p:ph sz="quarter" idx="13"/>
          </p:nvPr>
        </p:nvSpPr>
        <p:spPr>
          <a:xfrm>
            <a:off x="304799" y="6537960"/>
            <a:ext cx="11292840" cy="228600"/>
          </a:xfrm>
        </p:spPr>
        <p:txBody>
          <a:bodyPr>
            <a:noAutofit/>
          </a:bodyPr>
          <a:lstStyle>
            <a:lvl1pPr>
              <a:defRPr lang="en-US" sz="1000" kern="1200" dirty="0">
                <a:solidFill>
                  <a:srgbClr val="004B88"/>
                </a:solidFill>
                <a:latin typeface="+mn-lt"/>
                <a:ea typeface="+mn-ea"/>
                <a:cs typeface="Gotham Book" pitchFamily="50" charset="0"/>
              </a:defRPr>
            </a:lvl1pPr>
          </a:lstStyle>
          <a:p>
            <a:pPr marL="0" lvl="0" indent="0" algn="l" defTabSz="914400" rtl="0" eaLnBrk="1" latinLnBrk="0" hangingPunct="1">
              <a:lnSpc>
                <a:spcPct val="100000"/>
              </a:lnSpc>
              <a:spcBef>
                <a:spcPts val="0"/>
              </a:spcBef>
              <a:spcAft>
                <a:spcPts val="600"/>
              </a:spcAft>
              <a:buFont typeface="Arial" panose="020B0604020202020204" pitchFamily="34" charset="0"/>
              <a:buNone/>
            </a:pPr>
            <a:r>
              <a:rPr lang="en-US"/>
              <a:t>Click to edit Master text styles</a:t>
            </a:r>
          </a:p>
        </p:txBody>
      </p:sp>
    </p:spTree>
    <p:extLst>
      <p:ext uri="{BB962C8B-B14F-4D97-AF65-F5344CB8AC3E}">
        <p14:creationId xmlns:p14="http://schemas.microsoft.com/office/powerpoint/2010/main" val="2388927158"/>
      </p:ext>
    </p:extLst>
  </p:cSld>
  <p:clrMapOvr>
    <a:masterClrMapping/>
  </p:clrMapOvr>
  <p:extLst mod="1">
    <p:ext uri="{DCECCB84-F9BA-43D5-87BE-67443E8EF086}">
      <p15:sldGuideLst xmlns:p15="http://schemas.microsoft.com/office/powerpoint/2012/main">
        <p15:guide id="1" orient="horz" pos="864">
          <p15:clr>
            <a:srgbClr val="FBAE40"/>
          </p15:clr>
        </p15:guide>
        <p15:guide id="2" orient="horz" pos="72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3_Module_GraphicandText">
    <p:bg>
      <p:bgPr>
        <a:solidFill>
          <a:srgbClr val="E9E9E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629" y="507332"/>
            <a:ext cx="11292840" cy="563231"/>
          </a:xfrm>
        </p:spPr>
        <p:txBody>
          <a:bodyPr>
            <a:spAutoFit/>
          </a:bodyPr>
          <a:lstStyle>
            <a:lvl1pPr>
              <a:lnSpc>
                <a:spcPct val="85000"/>
              </a:lnSpc>
              <a:defRPr>
                <a:solidFill>
                  <a:srgbClr val="004B88"/>
                </a:solidFill>
              </a:defRPr>
            </a:lvl1pPr>
          </a:lstStyle>
          <a:p>
            <a:r>
              <a:rPr lang="en-US"/>
              <a:t>Click to edit Master title style</a:t>
            </a:r>
            <a:endParaRPr lang="en-US" dirty="0"/>
          </a:p>
        </p:txBody>
      </p:sp>
      <p:sp>
        <p:nvSpPr>
          <p:cNvPr id="3" name="Content Placeholder 2"/>
          <p:cNvSpPr>
            <a:spLocks noGrp="1"/>
          </p:cNvSpPr>
          <p:nvPr>
            <p:ph idx="1"/>
          </p:nvPr>
        </p:nvSpPr>
        <p:spPr>
          <a:xfrm>
            <a:off x="304631" y="1240488"/>
            <a:ext cx="3794760" cy="4937760"/>
          </a:xfrm>
        </p:spPr>
        <p:txBody>
          <a:bodyPr anchor="ctr"/>
          <a:lstStyle>
            <a:lvl1pPr algn="ctr">
              <a:defRPr>
                <a:solidFill>
                  <a:srgbClr val="004B88"/>
                </a:solidFill>
              </a:defRPr>
            </a:lvl1pPr>
            <a:lvl2pPr algn="ctr">
              <a:defRPr>
                <a:solidFill>
                  <a:srgbClr val="004B88"/>
                </a:solidFill>
              </a:defRPr>
            </a:lvl2pPr>
            <a:lvl3pPr algn="ctr">
              <a:defRPr>
                <a:solidFill>
                  <a:srgbClr val="004B88"/>
                </a:solidFill>
              </a:defRPr>
            </a:lvl3pPr>
            <a:lvl4pPr algn="ctr">
              <a:defRPr>
                <a:solidFill>
                  <a:srgbClr val="004B88"/>
                </a:solidFill>
              </a:defRPr>
            </a:lvl4pPr>
            <a:lvl5pPr algn="ctr">
              <a:defRPr>
                <a:solidFill>
                  <a:srgbClr val="004B8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10"/>
          </p:nvPr>
        </p:nvSpPr>
        <p:spPr>
          <a:xfrm>
            <a:off x="4419429" y="1240488"/>
            <a:ext cx="7178040" cy="4937760"/>
          </a:xfrm>
        </p:spPr>
        <p:txBody>
          <a:bodyPr anchor="ctr"/>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6"/>
          <p:cNvSpPr>
            <a:spLocks noGrp="1"/>
          </p:cNvSpPr>
          <p:nvPr>
            <p:ph sz="quarter" idx="11"/>
          </p:nvPr>
        </p:nvSpPr>
        <p:spPr>
          <a:xfrm>
            <a:off x="304800" y="6263640"/>
            <a:ext cx="11292840" cy="228600"/>
          </a:xfrm>
        </p:spPr>
        <p:txBody>
          <a:bodyPr>
            <a:normAutofit/>
          </a:bodyPr>
          <a:lstStyle>
            <a:lvl1pPr marL="0" indent="0">
              <a:spcBef>
                <a:spcPts val="0"/>
              </a:spcBef>
              <a:spcAft>
                <a:spcPts val="600"/>
              </a:spcAft>
              <a:buNone/>
              <a:defRPr sz="1000"/>
            </a:lvl1pPr>
          </a:lstStyle>
          <a:p>
            <a:pPr lvl="0"/>
            <a:r>
              <a:rPr lang="en-US"/>
              <a:t>Click to edit Master text styles</a:t>
            </a:r>
          </a:p>
        </p:txBody>
      </p:sp>
      <p:sp>
        <p:nvSpPr>
          <p:cNvPr id="5" name="Content Placeholder 4"/>
          <p:cNvSpPr>
            <a:spLocks noGrp="1"/>
          </p:cNvSpPr>
          <p:nvPr>
            <p:ph sz="quarter" idx="12"/>
          </p:nvPr>
        </p:nvSpPr>
        <p:spPr>
          <a:xfrm>
            <a:off x="304800" y="6537960"/>
            <a:ext cx="11291888" cy="225425"/>
          </a:xfrm>
        </p:spPr>
        <p:txBody>
          <a:bodyPr>
            <a:noAutofit/>
          </a:bodyPr>
          <a:lstStyle>
            <a:lvl1pPr>
              <a:defRPr lang="en-US" sz="1000" kern="1200" dirty="0">
                <a:solidFill>
                  <a:srgbClr val="004B88"/>
                </a:solidFill>
                <a:latin typeface="+mn-lt"/>
                <a:ea typeface="+mn-ea"/>
                <a:cs typeface="Gotham Book" pitchFamily="50" charset="0"/>
              </a:defRPr>
            </a:lvl1pPr>
          </a:lstStyle>
          <a:p>
            <a:pPr marL="0" lvl="0" indent="0" algn="l" defTabSz="914400" rtl="0" eaLnBrk="1" latinLnBrk="0" hangingPunct="1">
              <a:lnSpc>
                <a:spcPct val="100000"/>
              </a:lnSpc>
              <a:spcBef>
                <a:spcPts val="0"/>
              </a:spcBef>
              <a:spcAft>
                <a:spcPts val="600"/>
              </a:spcAft>
              <a:buFont typeface="Arial" panose="020B0604020202020204" pitchFamily="34" charset="0"/>
              <a:buNone/>
            </a:pPr>
            <a:r>
              <a:rPr lang="en-US"/>
              <a:t>Click to edit Master text styles</a:t>
            </a:r>
          </a:p>
        </p:txBody>
      </p:sp>
    </p:spTree>
    <p:extLst>
      <p:ext uri="{BB962C8B-B14F-4D97-AF65-F5344CB8AC3E}">
        <p14:creationId xmlns:p14="http://schemas.microsoft.com/office/powerpoint/2010/main" val="1028297197"/>
      </p:ext>
    </p:extLst>
  </p:cSld>
  <p:clrMapOvr>
    <a:masterClrMapping/>
  </p:clrMapOvr>
  <p:extLst mod="1">
    <p:ext uri="{DCECCB84-F9BA-43D5-87BE-67443E8EF086}">
      <p15:sldGuideLst xmlns:p15="http://schemas.microsoft.com/office/powerpoint/2012/main">
        <p15:guide id="1" orient="horz" pos="864">
          <p15:clr>
            <a:srgbClr val="FBAE40"/>
          </p15:clr>
        </p15:guide>
        <p15:guide id="2" orient="horz" pos="720">
          <p15:clr>
            <a:srgbClr val="FBAE40"/>
          </p15:clr>
        </p15:guide>
        <p15:guide id="3" pos="6336">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4_Module_ReviewQuestion">
    <p:bg>
      <p:bgPr>
        <a:solidFill>
          <a:srgbClr val="E9E9EB"/>
        </a:solidFill>
        <a:effectLst/>
      </p:bgPr>
    </p:bg>
    <p:spTree>
      <p:nvGrpSpPr>
        <p:cNvPr id="1" name=""/>
        <p:cNvGrpSpPr/>
        <p:nvPr/>
      </p:nvGrpSpPr>
      <p:grpSpPr>
        <a:xfrm>
          <a:off x="0" y="0"/>
          <a:ext cx="0" cy="0"/>
          <a:chOff x="0" y="0"/>
          <a:chExt cx="0" cy="0"/>
        </a:xfrm>
      </p:grpSpPr>
      <p:sp>
        <p:nvSpPr>
          <p:cNvPr id="3" name="Content Placeholder 2"/>
          <p:cNvSpPr>
            <a:spLocks noGrp="1"/>
          </p:cNvSpPr>
          <p:nvPr userDrawn="1">
            <p:ph idx="1"/>
          </p:nvPr>
        </p:nvSpPr>
        <p:spPr>
          <a:xfrm>
            <a:off x="304630" y="1240490"/>
            <a:ext cx="7086600" cy="5486400"/>
          </a:xfrm>
          <a:prstGeom prst="rect">
            <a:avLst/>
          </a:prstGeom>
          <a:ln>
            <a:noFill/>
          </a:ln>
        </p:spPr>
        <p:txBody>
          <a:bodyPr wrap="square">
            <a:normAutofit/>
          </a:bodyPr>
          <a:lstStyle>
            <a:lvl1pPr marL="514350" indent="-514350">
              <a:buFont typeface="+mj-lt"/>
              <a:buAutoNum type="arabicPeriod"/>
              <a:defRPr sz="2800" baseline="0">
                <a:solidFill>
                  <a:schemeClr val="tx2"/>
                </a:solidFill>
              </a:defRPr>
            </a:lvl1pPr>
            <a:lvl2pPr marL="1033462" indent="-514350">
              <a:buClrTx/>
              <a:buFont typeface="+mj-lt"/>
              <a:buAutoNum type="alphaUcPeriod"/>
              <a:defRPr sz="2600">
                <a:solidFill>
                  <a:schemeClr val="tx2"/>
                </a:solidFill>
              </a:defRPr>
            </a:lvl2pPr>
            <a:lvl3pPr marL="1422400" indent="-344488">
              <a:defRPr sz="2800">
                <a:solidFill>
                  <a:schemeClr val="tx2"/>
                </a:solidFill>
              </a:defRPr>
            </a:lvl3pPr>
            <a:lvl4pPr marL="1947863" indent="-338138">
              <a:buClrTx/>
              <a:defRPr sz="2600">
                <a:solidFill>
                  <a:schemeClr val="tx2"/>
                </a:solidFill>
              </a:defRPr>
            </a:lvl4pPr>
            <a:lvl5pPr marL="2405063" indent="-344488">
              <a:defRPr sz="2400">
                <a:solidFill>
                  <a:schemeClr val="tx2"/>
                </a:solidFill>
              </a:defRPr>
            </a:lvl5pPr>
          </a:lstStyle>
          <a:p>
            <a:pPr lvl="0"/>
            <a:r>
              <a:rPr lang="en-US"/>
              <a:t>Click to edit Master text styles</a:t>
            </a:r>
          </a:p>
          <a:p>
            <a:pPr lvl="1"/>
            <a:r>
              <a:rPr lang="en-US"/>
              <a:t>Second level</a:t>
            </a:r>
          </a:p>
        </p:txBody>
      </p:sp>
      <p:sp>
        <p:nvSpPr>
          <p:cNvPr id="2" name="Title 1"/>
          <p:cNvSpPr>
            <a:spLocks noGrp="1"/>
          </p:cNvSpPr>
          <p:nvPr userDrawn="1">
            <p:ph type="title"/>
          </p:nvPr>
        </p:nvSpPr>
        <p:spPr>
          <a:xfrm>
            <a:off x="304630" y="507332"/>
            <a:ext cx="7086600" cy="563231"/>
          </a:xfrm>
        </p:spPr>
        <p:txBody>
          <a:bodyPr>
            <a:spAutoFit/>
          </a:bodyPr>
          <a:lstStyle>
            <a:lvl1pPr>
              <a:lnSpc>
                <a:spcPct val="85000"/>
              </a:lnSpc>
              <a:defRPr>
                <a:solidFill>
                  <a:schemeClr val="tx2"/>
                </a:solidFill>
              </a:defRPr>
            </a:lvl1pPr>
          </a:lstStyle>
          <a:p>
            <a:r>
              <a:rPr lang="en-US"/>
              <a:t>Click to edit Master title style</a:t>
            </a:r>
            <a:endParaRPr lang="en-US" dirty="0"/>
          </a:p>
        </p:txBody>
      </p:sp>
    </p:spTree>
    <p:extLst>
      <p:ext uri="{BB962C8B-B14F-4D97-AF65-F5344CB8AC3E}">
        <p14:creationId xmlns:p14="http://schemas.microsoft.com/office/powerpoint/2010/main" val="1811668547"/>
      </p:ext>
    </p:extLst>
  </p:cSld>
  <p:clrMapOvr>
    <a:masterClrMapping/>
  </p:clrMapOvr>
  <p:extLst mod="1">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5_Lightboard">
    <p:bg>
      <p:bgPr>
        <a:solidFill>
          <a:srgbClr val="00FF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629" y="507332"/>
            <a:ext cx="11292840" cy="563231"/>
          </a:xfrm>
        </p:spPr>
        <p:txBody>
          <a:bodyPr>
            <a:spAutoFit/>
          </a:bodyPr>
          <a:lstStyle>
            <a:lvl1pPr>
              <a:lnSpc>
                <a:spcPct val="85000"/>
              </a:lnSpc>
              <a:defRPr>
                <a:solidFill>
                  <a:schemeClr val="bg2"/>
                </a:solidFill>
              </a:defRPr>
            </a:lvl1pPr>
          </a:lstStyle>
          <a:p>
            <a:r>
              <a:rPr lang="en-US"/>
              <a:t>Click to edit Master title style</a:t>
            </a:r>
            <a:endParaRPr lang="en-US" dirty="0"/>
          </a:p>
        </p:txBody>
      </p:sp>
      <p:sp>
        <p:nvSpPr>
          <p:cNvPr id="3" name="Content Placeholder 2"/>
          <p:cNvSpPr>
            <a:spLocks noGrp="1"/>
          </p:cNvSpPr>
          <p:nvPr>
            <p:ph idx="1"/>
          </p:nvPr>
        </p:nvSpPr>
        <p:spPr>
          <a:xfrm>
            <a:off x="304631" y="1240488"/>
            <a:ext cx="9756648" cy="4937760"/>
          </a:xfrm>
        </p:spPr>
        <p:txBody>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10"/>
          </p:nvPr>
        </p:nvSpPr>
        <p:spPr>
          <a:xfrm>
            <a:off x="304799" y="6272784"/>
            <a:ext cx="11292840" cy="457200"/>
          </a:xfrm>
        </p:spPr>
        <p:txBody>
          <a:bodyPr>
            <a:normAutofit/>
          </a:bodyPr>
          <a:lstStyle>
            <a:lvl1pPr marL="0" indent="0">
              <a:spcBef>
                <a:spcPts val="0"/>
              </a:spcBef>
              <a:spcAft>
                <a:spcPts val="600"/>
              </a:spcAft>
              <a:buNone/>
              <a:defRPr sz="1000">
                <a:solidFill>
                  <a:schemeClr val="bg2"/>
                </a:solidFill>
              </a:defRPr>
            </a:lvl1pPr>
            <a:lvl2pPr marL="800100" indent="0">
              <a:buNone/>
              <a:defRPr>
                <a:solidFill>
                  <a:schemeClr val="bg2"/>
                </a:solidFill>
              </a:defRPr>
            </a:lvl2pPr>
            <a:lvl3pPr marL="1254125" indent="0">
              <a:buNone/>
              <a:defRPr>
                <a:solidFill>
                  <a:schemeClr val="bg2"/>
                </a:solidFill>
              </a:defRPr>
            </a:lvl3pPr>
            <a:lvl4pPr marL="1720850" indent="0">
              <a:buNone/>
              <a:defRPr>
                <a:solidFill>
                  <a:schemeClr val="bg2"/>
                </a:solidFill>
              </a:defRPr>
            </a:lvl4pPr>
            <a:lvl5pPr marL="2168525" indent="0">
              <a:buNone/>
              <a:defRPr>
                <a:solidFill>
                  <a:schemeClr val="bg2"/>
                </a:solidFill>
              </a:defRPr>
            </a:lvl5pPr>
          </a:lstStyle>
          <a:p>
            <a:pPr lvl="0"/>
            <a:r>
              <a:rPr lang="en-US"/>
              <a:t>Click to edit Master text styles</a:t>
            </a:r>
          </a:p>
        </p:txBody>
      </p:sp>
    </p:spTree>
    <p:extLst>
      <p:ext uri="{BB962C8B-B14F-4D97-AF65-F5344CB8AC3E}">
        <p14:creationId xmlns:p14="http://schemas.microsoft.com/office/powerpoint/2010/main" val="1663438913"/>
      </p:ext>
    </p:extLst>
  </p:cSld>
  <p:clrMapOvr>
    <a:masterClrMapping/>
  </p:clrMapOvr>
  <p:extLst mod="1">
    <p:ext uri="{DCECCB84-F9BA-43D5-87BE-67443E8EF086}">
      <p15:sldGuideLst xmlns:p15="http://schemas.microsoft.com/office/powerpoint/2012/main">
        <p15:guide id="1" orient="horz" pos="864">
          <p15:clr>
            <a:srgbClr val="FBAE40"/>
          </p15:clr>
        </p15:guide>
        <p15:guide id="2" orient="horz" pos="72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6_Cours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066800" y="2321221"/>
            <a:ext cx="10058400" cy="2057400"/>
          </a:xfrm>
        </p:spPr>
        <p:txBody>
          <a:bodyPr anchor="ctr"/>
          <a:lstStyle>
            <a:lvl1pPr algn="ctr">
              <a:lnSpc>
                <a:spcPct val="100000"/>
              </a:lnSpc>
              <a:defRPr sz="6000">
                <a:solidFill>
                  <a:schemeClr val="bg2"/>
                </a:solidFill>
              </a:defRPr>
            </a:lvl1pPr>
          </a:lstStyle>
          <a:p>
            <a:r>
              <a:rPr lang="en-US"/>
              <a:t>Click to edit Master title style</a:t>
            </a:r>
            <a:endParaRPr lang="en-US" dirty="0"/>
          </a:p>
        </p:txBody>
      </p:sp>
      <p:sp>
        <p:nvSpPr>
          <p:cNvPr id="3" name="Subtitle 2"/>
          <p:cNvSpPr>
            <a:spLocks noGrp="1"/>
          </p:cNvSpPr>
          <p:nvPr>
            <p:ph type="subTitle" idx="1"/>
          </p:nvPr>
        </p:nvSpPr>
        <p:spPr>
          <a:xfrm>
            <a:off x="1069848" y="4428744"/>
            <a:ext cx="10058400" cy="1371600"/>
          </a:xfrm>
        </p:spPr>
        <p:txBody>
          <a:bodyPr anchor="t" anchorCtr="0">
            <a:normAutofit/>
          </a:bodyPr>
          <a:lstStyle>
            <a:lvl1pPr marL="0" indent="0" algn="ctr">
              <a:buNone/>
              <a:defRPr sz="360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5" name="Content Placeholder 4"/>
          <p:cNvSpPr>
            <a:spLocks noGrp="1"/>
          </p:cNvSpPr>
          <p:nvPr>
            <p:ph sz="quarter" idx="10"/>
          </p:nvPr>
        </p:nvSpPr>
        <p:spPr>
          <a:xfrm>
            <a:off x="1066800" y="6096000"/>
            <a:ext cx="10058400" cy="460248"/>
          </a:xfrm>
        </p:spPr>
        <p:txBody>
          <a:bodyPr anchor="ctr" anchorCtr="0">
            <a:noAutofit/>
          </a:bodyPr>
          <a:lstStyle>
            <a:lvl1pPr marL="346075" indent="0" algn="ctr">
              <a:buNone/>
              <a:defRPr sz="28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Tree>
    <p:extLst>
      <p:ext uri="{BB962C8B-B14F-4D97-AF65-F5344CB8AC3E}">
        <p14:creationId xmlns:p14="http://schemas.microsoft.com/office/powerpoint/2010/main" val="2089762989"/>
      </p:ext>
    </p:extLst>
  </p:cSld>
  <p:clrMapOvr>
    <a:masterClrMapping/>
  </p:clrMapOvr>
  <p:extLst mod="1">
    <p:ext uri="{DCECCB84-F9BA-43D5-87BE-67443E8EF086}">
      <p15:sldGuideLst xmlns:p15="http://schemas.microsoft.com/office/powerpoint/2012/main">
        <p15:guide id="1" orient="horz" pos="4128"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7_ThankYou">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1"/>
          </p:nvPr>
        </p:nvSpPr>
        <p:spPr>
          <a:xfrm>
            <a:off x="609600" y="3806422"/>
            <a:ext cx="10972800" cy="914400"/>
          </a:xfrm>
        </p:spPr>
        <p:txBody>
          <a:bodyPr>
            <a:normAutofit/>
          </a:bodyPr>
          <a:lstStyle>
            <a:lvl1pPr marL="0" indent="0" algn="ctr">
              <a:buNone/>
              <a:defRPr sz="4800">
                <a:solidFill>
                  <a:schemeClr val="accent3">
                    <a:lumMod val="60000"/>
                    <a:lumOff val="40000"/>
                  </a:schemeClr>
                </a:solidFill>
              </a:defRPr>
            </a:lvl1pPr>
          </a:lstStyle>
          <a:p>
            <a:pPr lvl="0"/>
            <a:r>
              <a:rPr lang="en-US"/>
              <a:t>Click to edit Master text styles</a:t>
            </a:r>
          </a:p>
        </p:txBody>
      </p:sp>
      <p:sp>
        <p:nvSpPr>
          <p:cNvPr id="9" name="Text Placeholder 8"/>
          <p:cNvSpPr>
            <a:spLocks noGrp="1"/>
          </p:cNvSpPr>
          <p:nvPr>
            <p:ph type="body" sz="quarter" idx="12"/>
          </p:nvPr>
        </p:nvSpPr>
        <p:spPr>
          <a:xfrm>
            <a:off x="152400" y="5103611"/>
            <a:ext cx="11887200" cy="914400"/>
          </a:xfrm>
        </p:spPr>
        <p:txBody>
          <a:bodyPr>
            <a:normAutofit/>
          </a:bodyPr>
          <a:lstStyle>
            <a:lvl1pPr marL="0" indent="0" algn="ctr">
              <a:buNone/>
              <a:defRPr sz="3600">
                <a:solidFill>
                  <a:schemeClr val="bg2"/>
                </a:solidFill>
              </a:defRPr>
            </a:lvl1pPr>
          </a:lstStyle>
          <a:p>
            <a:pPr lvl="0"/>
            <a:r>
              <a:rPr lang="en-US"/>
              <a:t>Click to edit Master text styles</a:t>
            </a:r>
          </a:p>
        </p:txBody>
      </p:sp>
    </p:spTree>
    <p:extLst>
      <p:ext uri="{BB962C8B-B14F-4D97-AF65-F5344CB8AC3E}">
        <p14:creationId xmlns:p14="http://schemas.microsoft.com/office/powerpoint/2010/main" val="387392224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8_CourseInf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Content Placeholder 7"/>
          <p:cNvSpPr>
            <a:spLocks noGrp="1"/>
          </p:cNvSpPr>
          <p:nvPr>
            <p:ph sz="quarter" idx="11"/>
          </p:nvPr>
        </p:nvSpPr>
        <p:spPr>
          <a:xfrm>
            <a:off x="279579" y="2176509"/>
            <a:ext cx="11144250" cy="3902075"/>
          </a:xfrm>
        </p:spPr>
        <p:txBody>
          <a:bodyPr>
            <a:normAutofit/>
          </a:bodyPr>
          <a:lstStyle>
            <a:lvl1pPr marL="0" indent="0">
              <a:buNone/>
              <a:defRPr sz="2000">
                <a:solidFill>
                  <a:schemeClr val="bg2"/>
                </a:solidFill>
              </a:defRPr>
            </a:lvl1pPr>
            <a:lvl2pPr>
              <a:defRPr sz="2000"/>
            </a:lvl2pPr>
            <a:lvl3pPr>
              <a:defRPr sz="2000"/>
            </a:lvl3pPr>
            <a:lvl4pPr>
              <a:defRPr sz="2000"/>
            </a:lvl4pPr>
            <a:lvl5pPr>
              <a:defRPr sz="2000"/>
            </a:lvl5pPr>
          </a:lstStyle>
          <a:p>
            <a:pPr lvl="0"/>
            <a:r>
              <a:rPr lang="en-US"/>
              <a:t>Click to edit Master text styles</a:t>
            </a:r>
          </a:p>
        </p:txBody>
      </p:sp>
    </p:spTree>
    <p:extLst>
      <p:ext uri="{BB962C8B-B14F-4D97-AF65-F5344CB8AC3E}">
        <p14:creationId xmlns:p14="http://schemas.microsoft.com/office/powerpoint/2010/main" val="337416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02_GraphicOnly">
    <p:spTree>
      <p:nvGrpSpPr>
        <p:cNvPr id="1" name=""/>
        <p:cNvGrpSpPr/>
        <p:nvPr/>
      </p:nvGrpSpPr>
      <p:grpSpPr>
        <a:xfrm>
          <a:off x="0" y="0"/>
          <a:ext cx="0" cy="0"/>
          <a:chOff x="0" y="0"/>
          <a:chExt cx="0" cy="0"/>
        </a:xfrm>
      </p:grpSpPr>
      <p:sp>
        <p:nvSpPr>
          <p:cNvPr id="5" name="Rectangle 3"/>
          <p:cNvSpPr/>
          <p:nvPr userDrawn="1"/>
        </p:nvSpPr>
        <p:spPr>
          <a:xfrm>
            <a:off x="3048" y="-3857"/>
            <a:ext cx="12188952" cy="1149350"/>
          </a:xfrm>
          <a:custGeom>
            <a:avLst/>
            <a:gdLst>
              <a:gd name="connsiteX0" fmla="*/ 0 w 12188952"/>
              <a:gd name="connsiteY0" fmla="*/ 0 h 1143000"/>
              <a:gd name="connsiteX1" fmla="*/ 12188952 w 12188952"/>
              <a:gd name="connsiteY1" fmla="*/ 0 h 1143000"/>
              <a:gd name="connsiteX2" fmla="*/ 12188952 w 12188952"/>
              <a:gd name="connsiteY2" fmla="*/ 1143000 h 1143000"/>
              <a:gd name="connsiteX3" fmla="*/ 0 w 12188952"/>
              <a:gd name="connsiteY3" fmla="*/ 1143000 h 1143000"/>
              <a:gd name="connsiteX4" fmla="*/ 0 w 12188952"/>
              <a:gd name="connsiteY4" fmla="*/ 0 h 1143000"/>
              <a:gd name="connsiteX0" fmla="*/ 0 w 12188952"/>
              <a:gd name="connsiteY0" fmla="*/ 0 h 1149350"/>
              <a:gd name="connsiteX1" fmla="*/ 12188952 w 12188952"/>
              <a:gd name="connsiteY1" fmla="*/ 0 h 1149350"/>
              <a:gd name="connsiteX2" fmla="*/ 11630152 w 12188952"/>
              <a:gd name="connsiteY2" fmla="*/ 1149350 h 1149350"/>
              <a:gd name="connsiteX3" fmla="*/ 0 w 12188952"/>
              <a:gd name="connsiteY3" fmla="*/ 1143000 h 1149350"/>
              <a:gd name="connsiteX4" fmla="*/ 0 w 12188952"/>
              <a:gd name="connsiteY4" fmla="*/ 0 h 1149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88952" h="1149350">
                <a:moveTo>
                  <a:pt x="0" y="0"/>
                </a:moveTo>
                <a:lnTo>
                  <a:pt x="12188952" y="0"/>
                </a:lnTo>
                <a:lnTo>
                  <a:pt x="11630152" y="1149350"/>
                </a:lnTo>
                <a:lnTo>
                  <a:pt x="0" y="1143000"/>
                </a:lnTo>
                <a:lnTo>
                  <a:pt x="0" y="0"/>
                </a:lnTo>
                <a:close/>
              </a:path>
            </a:pathLst>
          </a:custGeom>
          <a:solidFill>
            <a:srgbClr val="004B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04629" y="507332"/>
            <a:ext cx="11292840" cy="563231"/>
          </a:xfrm>
        </p:spPr>
        <p:txBody>
          <a:bodyPr>
            <a:spAutoFit/>
          </a:bodyPr>
          <a:lstStyle>
            <a:lvl1pPr>
              <a:lnSpc>
                <a:spcPct val="85000"/>
              </a:lnSpc>
              <a:defRPr>
                <a:solidFill>
                  <a:schemeClr val="bg1"/>
                </a:solidFill>
              </a:defRPr>
            </a:lvl1pPr>
          </a:lstStyle>
          <a:p>
            <a:r>
              <a:rPr lang="en-US"/>
              <a:t>Click to edit Master title style</a:t>
            </a:r>
            <a:endParaRPr lang="en-US" dirty="0"/>
          </a:p>
        </p:txBody>
      </p:sp>
      <p:sp>
        <p:nvSpPr>
          <p:cNvPr id="4" name="Content Placeholder 3"/>
          <p:cNvSpPr>
            <a:spLocks noGrp="1"/>
          </p:cNvSpPr>
          <p:nvPr>
            <p:ph sz="quarter" idx="10"/>
          </p:nvPr>
        </p:nvSpPr>
        <p:spPr>
          <a:xfrm>
            <a:off x="301751" y="1243583"/>
            <a:ext cx="11292840" cy="4937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6"/>
          <p:cNvSpPr>
            <a:spLocks noGrp="1"/>
          </p:cNvSpPr>
          <p:nvPr>
            <p:ph sz="quarter" idx="11"/>
          </p:nvPr>
        </p:nvSpPr>
        <p:spPr>
          <a:xfrm>
            <a:off x="301751" y="6263640"/>
            <a:ext cx="11292840" cy="228600"/>
          </a:xfrm>
        </p:spPr>
        <p:txBody>
          <a:bodyPr anchor="ctr">
            <a:normAutofit/>
          </a:bodyPr>
          <a:lstStyle>
            <a:lvl1pPr marL="0" indent="0">
              <a:spcBef>
                <a:spcPts val="0"/>
              </a:spcBef>
              <a:spcAft>
                <a:spcPts val="600"/>
              </a:spcAft>
              <a:buNone/>
              <a:defRPr sz="1000"/>
            </a:lvl1pPr>
          </a:lstStyle>
          <a:p>
            <a:pPr lvl="0"/>
            <a:r>
              <a:rPr lang="en-US"/>
              <a:t>Click to edit Master text styles</a:t>
            </a:r>
          </a:p>
        </p:txBody>
      </p:sp>
      <p:sp>
        <p:nvSpPr>
          <p:cNvPr id="7" name="Content Placeholder 4"/>
          <p:cNvSpPr>
            <a:spLocks noGrp="1"/>
          </p:cNvSpPr>
          <p:nvPr>
            <p:ph sz="quarter" idx="12"/>
          </p:nvPr>
        </p:nvSpPr>
        <p:spPr>
          <a:xfrm>
            <a:off x="301751" y="6537960"/>
            <a:ext cx="11292840" cy="228600"/>
          </a:xfrm>
        </p:spPr>
        <p:txBody>
          <a:bodyPr anchor="ctr">
            <a:noAutofit/>
          </a:bodyPr>
          <a:lstStyle>
            <a:lvl1pPr>
              <a:defRPr lang="en-US" sz="1000" kern="1200" dirty="0">
                <a:solidFill>
                  <a:srgbClr val="004B88"/>
                </a:solidFill>
                <a:latin typeface="+mn-lt"/>
                <a:ea typeface="+mn-ea"/>
                <a:cs typeface="Gotham Book" pitchFamily="50" charset="0"/>
              </a:defRPr>
            </a:lvl1pPr>
          </a:lstStyle>
          <a:p>
            <a:pPr marL="0" lvl="0" indent="0" algn="l" defTabSz="914400" rtl="0" eaLnBrk="1" latinLnBrk="0" hangingPunct="1">
              <a:lnSpc>
                <a:spcPct val="100000"/>
              </a:lnSpc>
              <a:spcBef>
                <a:spcPts val="0"/>
              </a:spcBef>
              <a:spcAft>
                <a:spcPts val="600"/>
              </a:spcAft>
              <a:buFont typeface="Arial" panose="020B0604020202020204" pitchFamily="34" charset="0"/>
              <a:buNone/>
            </a:pPr>
            <a:r>
              <a:rPr lang="en-US"/>
              <a:t>Click to edit Master text styles</a:t>
            </a:r>
          </a:p>
        </p:txBody>
      </p:sp>
    </p:spTree>
    <p:extLst>
      <p:ext uri="{BB962C8B-B14F-4D97-AF65-F5344CB8AC3E}">
        <p14:creationId xmlns:p14="http://schemas.microsoft.com/office/powerpoint/2010/main" val="3575097911"/>
      </p:ext>
    </p:extLst>
  </p:cSld>
  <p:clrMapOvr>
    <a:masterClrMapping/>
  </p:clrMapOvr>
  <p:extLst mod="1">
    <p:ext uri="{DCECCB84-F9BA-43D5-87BE-67443E8EF086}">
      <p15:sldGuideLst xmlns:p15="http://schemas.microsoft.com/office/powerpoint/2012/main">
        <p15:guide id="1" orient="horz" pos="864">
          <p15:clr>
            <a:srgbClr val="FBAE40"/>
          </p15:clr>
        </p15:guide>
        <p15:guide id="2" orient="horz" pos="72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8" name="Title 7"/>
          <p:cNvSpPr>
            <a:spLocks noGrp="1"/>
          </p:cNvSpPr>
          <p:nvPr>
            <p:ph type="title"/>
          </p:nvPr>
        </p:nvSpPr>
        <p:spPr>
          <a:xfrm>
            <a:off x="723900" y="147438"/>
            <a:ext cx="11163300" cy="1051560"/>
          </a:xfrm>
        </p:spPr>
        <p:txBody>
          <a:bodyPr anchor="b"/>
          <a:lstStyle>
            <a:lvl1pPr>
              <a:defRPr>
                <a:solidFill>
                  <a:srgbClr val="004B88"/>
                </a:solidFill>
              </a:defRPr>
            </a:lvl1pPr>
          </a:lstStyle>
          <a:p>
            <a:r>
              <a:rPr lang="en-US"/>
              <a:t>Click to edit Master title style</a:t>
            </a:r>
            <a:endParaRPr lang="en-US" dirty="0"/>
          </a:p>
        </p:txBody>
      </p:sp>
      <p:sp>
        <p:nvSpPr>
          <p:cNvPr id="3" name="Content Placeholder 2"/>
          <p:cNvSpPr>
            <a:spLocks noGrp="1"/>
          </p:cNvSpPr>
          <p:nvPr>
            <p:ph sz="half" idx="1"/>
          </p:nvPr>
        </p:nvSpPr>
        <p:spPr>
          <a:xfrm>
            <a:off x="753528" y="1371598"/>
            <a:ext cx="11133672" cy="5245181"/>
          </a:xfrm>
        </p:spPr>
        <p:txBody>
          <a:bodyPr lIns="91440" rIns="91440"/>
          <a:lstStyle>
            <a:lvl1pPr marL="0" indent="0">
              <a:buNone/>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7" name="Group 6"/>
          <p:cNvGrpSpPr/>
          <p:nvPr/>
        </p:nvGrpSpPr>
        <p:grpSpPr>
          <a:xfrm>
            <a:off x="-4106" y="0"/>
            <a:ext cx="631309" cy="6858000"/>
            <a:chOff x="-4106" y="0"/>
            <a:chExt cx="348432" cy="6858000"/>
          </a:xfrm>
        </p:grpSpPr>
        <p:sp>
          <p:nvSpPr>
            <p:cNvPr id="9" name="Rectangle 8"/>
            <p:cNvSpPr/>
            <p:nvPr/>
          </p:nvSpPr>
          <p:spPr>
            <a:xfrm>
              <a:off x="-4106" y="0"/>
              <a:ext cx="302806" cy="6858000"/>
            </a:xfrm>
            <a:prstGeom prst="rect">
              <a:avLst/>
            </a:prstGeom>
            <a:solidFill>
              <a:srgbClr val="004B88"/>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293858" y="0"/>
              <a:ext cx="50468" cy="6858000"/>
            </a:xfrm>
            <a:prstGeom prst="rect">
              <a:avLst/>
            </a:prstGeom>
            <a:solidFill>
              <a:srgbClr val="00A0DB"/>
            </a:solidFill>
            <a:ln>
              <a:noFill/>
            </a:ln>
          </p:spPr>
          <p:style>
            <a:lnRef idx="2">
              <a:schemeClr val="accent1">
                <a:shade val="50000"/>
              </a:schemeClr>
            </a:lnRef>
            <a:fillRef idx="1">
              <a:schemeClr val="accent1"/>
            </a:fillRef>
            <a:effectRef idx="0">
              <a:schemeClr val="accent1"/>
            </a:effectRef>
            <a:fontRef idx="minor">
              <a:schemeClr val="lt1"/>
            </a:fontRef>
          </p:style>
        </p:sp>
      </p:grpSp>
    </p:spTree>
    <p:extLst>
      <p:ext uri="{BB962C8B-B14F-4D97-AF65-F5344CB8AC3E}">
        <p14:creationId xmlns:p14="http://schemas.microsoft.com/office/powerpoint/2010/main" val="54027772"/>
      </p:ext>
    </p:extLst>
  </p:cSld>
  <p:clrMapOvr>
    <a:masterClrMapping/>
  </p:clrMapOvr>
  <p:extLst mod="1">
    <p:ext uri="{DCECCB84-F9BA-43D5-87BE-67443E8EF086}">
      <p15:sldGuideLst xmlns:p15="http://schemas.microsoft.com/office/powerpoint/2012/main">
        <p15:guide id="1" pos="456">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cSld name="Exercise with Supporting Content">
    <p:spTree>
      <p:nvGrpSpPr>
        <p:cNvPr id="1" name=""/>
        <p:cNvGrpSpPr/>
        <p:nvPr/>
      </p:nvGrpSpPr>
      <p:grpSpPr>
        <a:xfrm>
          <a:off x="0" y="0"/>
          <a:ext cx="0" cy="0"/>
          <a:chOff x="0" y="0"/>
          <a:chExt cx="0" cy="0"/>
        </a:xfrm>
      </p:grpSpPr>
      <p:grpSp>
        <p:nvGrpSpPr>
          <p:cNvPr id="11" name="Group 10"/>
          <p:cNvGrpSpPr/>
          <p:nvPr/>
        </p:nvGrpSpPr>
        <p:grpSpPr>
          <a:xfrm>
            <a:off x="-1" y="0"/>
            <a:ext cx="8168641" cy="6858000"/>
            <a:chOff x="-4191814" y="0"/>
            <a:chExt cx="4508445" cy="6858000"/>
          </a:xfrm>
        </p:grpSpPr>
        <p:sp>
          <p:nvSpPr>
            <p:cNvPr id="13" name="Rectangle 12"/>
            <p:cNvSpPr/>
            <p:nvPr/>
          </p:nvSpPr>
          <p:spPr>
            <a:xfrm>
              <a:off x="-4191814" y="0"/>
              <a:ext cx="4462028" cy="6858000"/>
            </a:xfrm>
            <a:prstGeom prst="rect">
              <a:avLst/>
            </a:prstGeom>
            <a:solidFill>
              <a:srgbClr val="004B88"/>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p:cNvSpPr/>
            <p:nvPr/>
          </p:nvSpPr>
          <p:spPr>
            <a:xfrm>
              <a:off x="266163" y="0"/>
              <a:ext cx="50468" cy="6858000"/>
            </a:xfrm>
            <a:prstGeom prst="rect">
              <a:avLst/>
            </a:prstGeom>
            <a:solidFill>
              <a:srgbClr val="00A0DB"/>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190155" y="146304"/>
            <a:ext cx="7678837" cy="1051560"/>
          </a:xfrm>
        </p:spPr>
        <p:txBody>
          <a:bodyPr anchor="b" anchorCtr="0">
            <a:normAutofit/>
          </a:bodyPr>
          <a:lstStyle>
            <a:lvl1pPr algn="l">
              <a:defRPr sz="3600" b="0">
                <a:solidFill>
                  <a:srgbClr val="F5F5F5"/>
                </a:solidFill>
              </a:defRPr>
            </a:lvl1pPr>
          </a:lstStyle>
          <a:p>
            <a:r>
              <a:rPr lang="en-US"/>
              <a:t>Click to edit Master title style</a:t>
            </a:r>
            <a:endParaRPr lang="en-US" dirty="0"/>
          </a:p>
        </p:txBody>
      </p:sp>
      <p:sp>
        <p:nvSpPr>
          <p:cNvPr id="3" name="Content Placeholder 2"/>
          <p:cNvSpPr>
            <a:spLocks noGrp="1"/>
          </p:cNvSpPr>
          <p:nvPr>
            <p:ph idx="1"/>
          </p:nvPr>
        </p:nvSpPr>
        <p:spPr>
          <a:xfrm>
            <a:off x="190155" y="1869669"/>
            <a:ext cx="7678837" cy="4754880"/>
          </a:xfrm>
        </p:spPr>
        <p:txBody>
          <a:bodyPr/>
          <a:lstStyle>
            <a:lvl1pPr>
              <a:buClr>
                <a:srgbClr val="6B6B6B"/>
              </a:buClr>
              <a:defRPr sz="3000">
                <a:solidFill>
                  <a:srgbClr val="F5F5F5"/>
                </a:solidFill>
              </a:defRPr>
            </a:lvl1pPr>
            <a:lvl2pPr>
              <a:buClr>
                <a:srgbClr val="F5F5F5"/>
              </a:buClr>
              <a:defRPr sz="2800">
                <a:solidFill>
                  <a:srgbClr val="F5F5F5"/>
                </a:solidFill>
              </a:defRPr>
            </a:lvl2pPr>
            <a:lvl3pPr>
              <a:buClr>
                <a:srgbClr val="F5F5F5"/>
              </a:buClr>
              <a:defRPr sz="2600">
                <a:solidFill>
                  <a:srgbClr val="F5F5F5"/>
                </a:solidFill>
              </a:defRPr>
            </a:lvl3pPr>
            <a:lvl4pPr>
              <a:buClr>
                <a:srgbClr val="F5F5F5"/>
              </a:buClr>
              <a:defRPr sz="2400">
                <a:solidFill>
                  <a:srgbClr val="F5F5F5"/>
                </a:solidFill>
              </a:defRPr>
            </a:lvl4pPr>
            <a:lvl5pPr>
              <a:buClr>
                <a:srgbClr val="F5F5F5"/>
              </a:buClr>
              <a:defRPr sz="2200">
                <a:solidFill>
                  <a:srgbClr val="F5F5F5"/>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0"/>
          </p:nvPr>
        </p:nvSpPr>
        <p:spPr>
          <a:xfrm>
            <a:off x="190155" y="1288393"/>
            <a:ext cx="7679885" cy="502920"/>
          </a:xfrm>
        </p:spPr>
        <p:txBody>
          <a:bodyPr anchor="t" anchorCtr="0">
            <a:noAutofit/>
          </a:bodyPr>
          <a:lstStyle>
            <a:lvl1pPr>
              <a:defRPr sz="3200" i="1">
                <a:solidFill>
                  <a:srgbClr val="C5E5FF"/>
                </a:solidFill>
              </a:defRPr>
            </a:lvl1pPr>
          </a:lstStyle>
          <a:p>
            <a:pPr lvl="0"/>
            <a:r>
              <a:rPr lang="en-US"/>
              <a:t>Click to edit Master text styles</a:t>
            </a:r>
          </a:p>
        </p:txBody>
      </p:sp>
      <p:sp>
        <p:nvSpPr>
          <p:cNvPr id="5" name="Content Placeholder 4"/>
          <p:cNvSpPr>
            <a:spLocks noGrp="1"/>
          </p:cNvSpPr>
          <p:nvPr>
            <p:ph sz="quarter" idx="11"/>
          </p:nvPr>
        </p:nvSpPr>
        <p:spPr>
          <a:xfrm>
            <a:off x="8293948" y="1288393"/>
            <a:ext cx="3747798" cy="534573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44348584"/>
      </p:ext>
    </p:extLst>
  </p:cSld>
  <p:clrMapOvr>
    <a:masterClrMapping/>
  </p:clrMapOvr>
  <p:extLst mod="1">
    <p:ext uri="{DCECCB84-F9BA-43D5-87BE-67443E8EF086}">
      <p15:sldGuideLst xmlns:p15="http://schemas.microsoft.com/office/powerpoint/2012/main">
        <p15:guide id="1" pos="12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cSld name="Exercise">
    <p:spTree>
      <p:nvGrpSpPr>
        <p:cNvPr id="1" name=""/>
        <p:cNvGrpSpPr/>
        <p:nvPr/>
      </p:nvGrpSpPr>
      <p:grpSpPr>
        <a:xfrm>
          <a:off x="0" y="0"/>
          <a:ext cx="0" cy="0"/>
          <a:chOff x="0" y="0"/>
          <a:chExt cx="0" cy="0"/>
        </a:xfrm>
      </p:grpSpPr>
      <p:grpSp>
        <p:nvGrpSpPr>
          <p:cNvPr id="11" name="Group 10"/>
          <p:cNvGrpSpPr/>
          <p:nvPr/>
        </p:nvGrpSpPr>
        <p:grpSpPr>
          <a:xfrm>
            <a:off x="0" y="0"/>
            <a:ext cx="11574091" cy="6858000"/>
            <a:chOff x="-6071354" y="0"/>
            <a:chExt cx="6387985" cy="6858000"/>
          </a:xfrm>
        </p:grpSpPr>
        <p:sp>
          <p:nvSpPr>
            <p:cNvPr id="13" name="Rectangle 12"/>
            <p:cNvSpPr/>
            <p:nvPr/>
          </p:nvSpPr>
          <p:spPr>
            <a:xfrm>
              <a:off x="-6071354" y="0"/>
              <a:ext cx="6341567" cy="6858000"/>
            </a:xfrm>
            <a:prstGeom prst="rect">
              <a:avLst/>
            </a:prstGeom>
            <a:solidFill>
              <a:srgbClr val="004B88"/>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p:cNvSpPr/>
            <p:nvPr/>
          </p:nvSpPr>
          <p:spPr>
            <a:xfrm>
              <a:off x="266163" y="0"/>
              <a:ext cx="50468" cy="6858000"/>
            </a:xfrm>
            <a:prstGeom prst="rect">
              <a:avLst/>
            </a:prstGeom>
            <a:solidFill>
              <a:srgbClr val="00A0DB"/>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190155" y="146304"/>
            <a:ext cx="11163300" cy="1051560"/>
          </a:xfrm>
        </p:spPr>
        <p:txBody>
          <a:bodyPr anchor="b" anchorCtr="0">
            <a:normAutofit/>
          </a:bodyPr>
          <a:lstStyle>
            <a:lvl1pPr algn="l">
              <a:defRPr sz="3600" b="0">
                <a:solidFill>
                  <a:srgbClr val="F5F5F5"/>
                </a:solidFill>
              </a:defRPr>
            </a:lvl1pPr>
          </a:lstStyle>
          <a:p>
            <a:r>
              <a:rPr lang="en-US"/>
              <a:t>Click to edit Master title style</a:t>
            </a:r>
            <a:endParaRPr lang="en-US" dirty="0"/>
          </a:p>
        </p:txBody>
      </p:sp>
      <p:sp>
        <p:nvSpPr>
          <p:cNvPr id="3" name="Content Placeholder 2"/>
          <p:cNvSpPr>
            <a:spLocks noGrp="1"/>
          </p:cNvSpPr>
          <p:nvPr>
            <p:ph idx="1"/>
          </p:nvPr>
        </p:nvSpPr>
        <p:spPr>
          <a:xfrm>
            <a:off x="190155" y="1859893"/>
            <a:ext cx="11163300" cy="4754880"/>
          </a:xfrm>
        </p:spPr>
        <p:txBody>
          <a:bodyPr/>
          <a:lstStyle>
            <a:lvl1pPr>
              <a:buClr>
                <a:srgbClr val="6B6B6B"/>
              </a:buClr>
              <a:defRPr sz="3000">
                <a:solidFill>
                  <a:srgbClr val="F5F5F5"/>
                </a:solidFill>
              </a:defRPr>
            </a:lvl1pPr>
            <a:lvl2pPr>
              <a:buClr>
                <a:srgbClr val="F5F5F5"/>
              </a:buClr>
              <a:defRPr sz="2800">
                <a:solidFill>
                  <a:srgbClr val="F5F5F5"/>
                </a:solidFill>
              </a:defRPr>
            </a:lvl2pPr>
            <a:lvl3pPr>
              <a:buClr>
                <a:srgbClr val="F5F5F5"/>
              </a:buClr>
              <a:defRPr sz="2600">
                <a:solidFill>
                  <a:srgbClr val="F5F5F5"/>
                </a:solidFill>
              </a:defRPr>
            </a:lvl3pPr>
            <a:lvl4pPr>
              <a:buClr>
                <a:srgbClr val="F5F5F5"/>
              </a:buClr>
              <a:defRPr sz="2400">
                <a:solidFill>
                  <a:srgbClr val="F5F5F5"/>
                </a:solidFill>
              </a:defRPr>
            </a:lvl4pPr>
            <a:lvl5pPr>
              <a:buClr>
                <a:srgbClr val="F5F5F5"/>
              </a:buClr>
              <a:defRPr sz="2200">
                <a:solidFill>
                  <a:srgbClr val="F5F5F5"/>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0"/>
          </p:nvPr>
        </p:nvSpPr>
        <p:spPr>
          <a:xfrm>
            <a:off x="190155" y="1291125"/>
            <a:ext cx="11164824" cy="502920"/>
          </a:xfrm>
        </p:spPr>
        <p:txBody>
          <a:bodyPr anchor="t" anchorCtr="0">
            <a:noAutofit/>
          </a:bodyPr>
          <a:lstStyle>
            <a:lvl1pPr>
              <a:defRPr sz="3200" i="1">
                <a:solidFill>
                  <a:srgbClr val="C5E5FF"/>
                </a:solidFill>
              </a:defRPr>
            </a:lvl1pPr>
          </a:lstStyle>
          <a:p>
            <a:pPr lvl="0"/>
            <a:r>
              <a:rPr lang="en-US"/>
              <a:t>Click to edit Master text styles</a:t>
            </a:r>
          </a:p>
        </p:txBody>
      </p:sp>
    </p:spTree>
    <p:extLst>
      <p:ext uri="{BB962C8B-B14F-4D97-AF65-F5344CB8AC3E}">
        <p14:creationId xmlns:p14="http://schemas.microsoft.com/office/powerpoint/2010/main" val="1260430212"/>
      </p:ext>
    </p:extLst>
  </p:cSld>
  <p:clrMapOvr>
    <a:masterClrMapping/>
  </p:clrMapOvr>
  <p:extLst mod="1">
    <p:ext uri="{DCECCB84-F9BA-43D5-87BE-67443E8EF086}">
      <p15:sldGuideLst xmlns:p15="http://schemas.microsoft.com/office/powerpoint/2012/main">
        <p15:guide id="1" pos="12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Description and Object">
    <p:spTree>
      <p:nvGrpSpPr>
        <p:cNvPr id="1" name=""/>
        <p:cNvGrpSpPr/>
        <p:nvPr/>
      </p:nvGrpSpPr>
      <p:grpSpPr>
        <a:xfrm>
          <a:off x="0" y="0"/>
          <a:ext cx="0" cy="0"/>
          <a:chOff x="0" y="0"/>
          <a:chExt cx="0" cy="0"/>
        </a:xfrm>
      </p:grpSpPr>
      <p:grpSp>
        <p:nvGrpSpPr>
          <p:cNvPr id="10" name="Group 9"/>
          <p:cNvGrpSpPr/>
          <p:nvPr/>
        </p:nvGrpSpPr>
        <p:grpSpPr>
          <a:xfrm>
            <a:off x="0" y="0"/>
            <a:ext cx="4031666" cy="6858000"/>
            <a:chOff x="-1878229" y="0"/>
            <a:chExt cx="2225160" cy="6858000"/>
          </a:xfrm>
        </p:grpSpPr>
        <p:sp>
          <p:nvSpPr>
            <p:cNvPr id="14" name="Rectangle 13"/>
            <p:cNvSpPr/>
            <p:nvPr/>
          </p:nvSpPr>
          <p:spPr>
            <a:xfrm>
              <a:off x="296463" y="0"/>
              <a:ext cx="50468" cy="6858000"/>
            </a:xfrm>
            <a:prstGeom prst="rect">
              <a:avLst/>
            </a:prstGeom>
            <a:solidFill>
              <a:srgbClr val="00A0DB"/>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878229" y="0"/>
              <a:ext cx="2176929" cy="6858000"/>
            </a:xfrm>
            <a:prstGeom prst="rect">
              <a:avLst/>
            </a:prstGeom>
            <a:solidFill>
              <a:srgbClr val="004B88"/>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8" name="Title 7"/>
          <p:cNvSpPr>
            <a:spLocks noGrp="1"/>
          </p:cNvSpPr>
          <p:nvPr>
            <p:ph type="title"/>
          </p:nvPr>
        </p:nvSpPr>
        <p:spPr>
          <a:xfrm>
            <a:off x="4160374" y="145395"/>
            <a:ext cx="7726826" cy="1051560"/>
          </a:xfrm>
        </p:spPr>
        <p:txBody>
          <a:bodyPr anchor="b"/>
          <a:lstStyle>
            <a:lvl1pPr>
              <a:defRPr>
                <a:solidFill>
                  <a:srgbClr val="004B88"/>
                </a:solidFill>
              </a:defRPr>
            </a:lvl1pPr>
          </a:lstStyle>
          <a:p>
            <a:r>
              <a:rPr lang="en-US"/>
              <a:t>Click to edit Master title style</a:t>
            </a:r>
            <a:endParaRPr lang="en-US" dirty="0"/>
          </a:p>
        </p:txBody>
      </p:sp>
      <p:sp>
        <p:nvSpPr>
          <p:cNvPr id="3" name="Content Placeholder 2"/>
          <p:cNvSpPr>
            <a:spLocks noGrp="1"/>
          </p:cNvSpPr>
          <p:nvPr>
            <p:ph sz="half" idx="1"/>
          </p:nvPr>
        </p:nvSpPr>
        <p:spPr>
          <a:xfrm>
            <a:off x="199698" y="1371600"/>
            <a:ext cx="3599900" cy="5245179"/>
          </a:xfrm>
        </p:spPr>
        <p:txBody>
          <a:bodyPr>
            <a:normAutofit/>
          </a:bodyPr>
          <a:lstStyle>
            <a:lvl1pPr>
              <a:lnSpc>
                <a:spcPct val="100000"/>
              </a:lnSpc>
              <a:spcBef>
                <a:spcPts val="1200"/>
              </a:spcBef>
              <a:spcAft>
                <a:spcPts val="200"/>
              </a:spcAft>
              <a:buClr>
                <a:schemeClr val="bg2"/>
              </a:buClr>
              <a:defRPr sz="3000">
                <a:solidFill>
                  <a:srgbClr val="F5F5F5"/>
                </a:solidFill>
              </a:defRPr>
            </a:lvl1pPr>
            <a:lvl2pPr>
              <a:buClr>
                <a:srgbClr val="F5F5F5"/>
              </a:buClr>
              <a:defRPr baseline="0">
                <a:solidFill>
                  <a:srgbClr val="F5F5F5"/>
                </a:solidFill>
              </a:defRPr>
            </a:lvl2pPr>
            <a:lvl3pPr>
              <a:buClr>
                <a:srgbClr val="F5F5F5"/>
              </a:buClr>
              <a:defRPr baseline="0">
                <a:solidFill>
                  <a:srgbClr val="F5F5F5"/>
                </a:solidFill>
              </a:defRPr>
            </a:lvl3pPr>
            <a:lvl4pPr>
              <a:buClr>
                <a:srgbClr val="F5F5F5"/>
              </a:buClr>
              <a:defRPr baseline="0">
                <a:solidFill>
                  <a:srgbClr val="F5F5F5"/>
                </a:solidFill>
              </a:defRPr>
            </a:lvl4pPr>
            <a:lvl5pPr>
              <a:buClr>
                <a:srgbClr val="F5F5F5"/>
              </a:buClr>
              <a:defRPr baseline="0">
                <a:solidFill>
                  <a:srgbClr val="F5F5F5"/>
                </a:solidFill>
              </a:defRPr>
            </a:lvl5pPr>
          </a:lstStyle>
          <a:p>
            <a:pPr lvl="0"/>
            <a:r>
              <a:rPr lang="en-US"/>
              <a:t>Click to edit Master text styles</a:t>
            </a:r>
          </a:p>
        </p:txBody>
      </p:sp>
      <p:sp>
        <p:nvSpPr>
          <p:cNvPr id="4" name="Content Placeholder 3"/>
          <p:cNvSpPr>
            <a:spLocks noGrp="1"/>
          </p:cNvSpPr>
          <p:nvPr>
            <p:ph sz="half" idx="2"/>
          </p:nvPr>
        </p:nvSpPr>
        <p:spPr>
          <a:xfrm>
            <a:off x="4172294" y="1371600"/>
            <a:ext cx="7714906" cy="5257800"/>
          </a:xfrm>
        </p:spPr>
        <p:txBody>
          <a:bodyPr/>
          <a:lstStyle>
            <a:lvl1pPr marL="115888" indent="0">
              <a:buNone/>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88897878"/>
      </p:ext>
    </p:extLst>
  </p:cSld>
  <p:clrMapOvr>
    <a:masterClrMapping/>
  </p:clrMapOvr>
  <p:extLst mod="1">
    <p:ext uri="{DCECCB84-F9BA-43D5-87BE-67443E8EF086}">
      <p15:sldGuideLst xmlns:p15="http://schemas.microsoft.com/office/powerpoint/2012/main"/>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Module Review_Question">
    <p:spTree>
      <p:nvGrpSpPr>
        <p:cNvPr id="1" name=""/>
        <p:cNvGrpSpPr/>
        <p:nvPr/>
      </p:nvGrpSpPr>
      <p:grpSpPr>
        <a:xfrm>
          <a:off x="0" y="0"/>
          <a:ext cx="0" cy="0"/>
          <a:chOff x="0" y="0"/>
          <a:chExt cx="0" cy="0"/>
        </a:xfrm>
      </p:grpSpPr>
      <p:sp>
        <p:nvSpPr>
          <p:cNvPr id="3" name="Rectangle 2"/>
          <p:cNvSpPr/>
          <p:nvPr userDrawn="1"/>
        </p:nvSpPr>
        <p:spPr>
          <a:xfrm>
            <a:off x="3175" y="5943600"/>
            <a:ext cx="12188825" cy="914400"/>
          </a:xfrm>
          <a:prstGeom prst="rect">
            <a:avLst/>
          </a:prstGeom>
          <a:solidFill>
            <a:srgbClr val="004B88"/>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hasCustomPrompt="1"/>
          </p:nvPr>
        </p:nvSpPr>
        <p:spPr>
          <a:xfrm>
            <a:off x="0" y="6149340"/>
            <a:ext cx="10972800" cy="685800"/>
          </a:xfrm>
        </p:spPr>
        <p:txBody>
          <a:bodyPr>
            <a:normAutofit/>
          </a:bodyPr>
          <a:lstStyle>
            <a:lvl1pPr>
              <a:defRPr sz="3000">
                <a:solidFill>
                  <a:srgbClr val="F5F5F5"/>
                </a:solidFill>
              </a:defRPr>
            </a:lvl1pPr>
          </a:lstStyle>
          <a:p>
            <a:r>
              <a:rPr lang="en-US"/>
              <a:t>CLICK TO EDIT MASTER TITLE STYLE</a:t>
            </a:r>
          </a:p>
        </p:txBody>
      </p:sp>
      <p:sp>
        <p:nvSpPr>
          <p:cNvPr id="5" name="Content Placeholder 4"/>
          <p:cNvSpPr>
            <a:spLocks noGrp="1"/>
          </p:cNvSpPr>
          <p:nvPr>
            <p:ph sz="quarter" idx="10"/>
          </p:nvPr>
        </p:nvSpPr>
        <p:spPr>
          <a:xfrm>
            <a:off x="722376" y="685800"/>
            <a:ext cx="9336024" cy="4279392"/>
          </a:xfrm>
        </p:spPr>
        <p:txBody>
          <a:bodyPr/>
          <a:lstStyle>
            <a:lvl1pPr marL="514350" indent="-514350">
              <a:buFont typeface="+mj-lt"/>
              <a:buAutoNum type="arabicPeriod"/>
              <a:defRPr sz="3200"/>
            </a:lvl1pPr>
            <a:lvl2pPr marL="974725" indent="-457200">
              <a:buFont typeface="+mj-lt"/>
              <a:buAutoNum type="alphaUcPeriod"/>
              <a:defRPr sz="3000"/>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072532118"/>
      </p:ext>
    </p:extLst>
  </p:cSld>
  <p:clrMapOvr>
    <a:masterClrMapping/>
  </p:clrMapOvr>
  <p:extLst>
    <p:ext uri="{DCECCB84-F9BA-43D5-87BE-67443E8EF086}">
      <p15:sldGuideLst xmlns:p15="http://schemas.microsoft.com/office/powerpoint/2012/main">
        <p15:guide id="1" orient="horz" pos="432">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cSld name="3_Energizer_Title and Content">
    <p:spTree>
      <p:nvGrpSpPr>
        <p:cNvPr id="1" name=""/>
        <p:cNvGrpSpPr/>
        <p:nvPr/>
      </p:nvGrpSpPr>
      <p:grpSpPr>
        <a:xfrm>
          <a:off x="0" y="0"/>
          <a:ext cx="0" cy="0"/>
          <a:chOff x="0" y="0"/>
          <a:chExt cx="0" cy="0"/>
        </a:xfrm>
      </p:grpSpPr>
      <p:sp>
        <p:nvSpPr>
          <p:cNvPr id="5" name="Rectangle 4"/>
          <p:cNvSpPr/>
          <p:nvPr/>
        </p:nvSpPr>
        <p:spPr>
          <a:xfrm>
            <a:off x="3175" y="0"/>
            <a:ext cx="12188825" cy="6858000"/>
          </a:xfrm>
          <a:prstGeom prst="rect">
            <a:avLst/>
          </a:prstGeom>
          <a:solidFill>
            <a:srgbClr val="BEE0F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Content Placeholder 2"/>
          <p:cNvSpPr>
            <a:spLocks noGrp="1"/>
          </p:cNvSpPr>
          <p:nvPr>
            <p:ph sz="quarter" idx="10"/>
          </p:nvPr>
        </p:nvSpPr>
        <p:spPr>
          <a:xfrm>
            <a:off x="1097280" y="1466189"/>
            <a:ext cx="10058400" cy="5029200"/>
          </a:xfrm>
        </p:spPr>
        <p:txBody>
          <a:bodyPr/>
          <a:lstStyle>
            <a:lvl1pPr>
              <a:buClr>
                <a:srgbClr val="474747"/>
              </a:buClr>
              <a:defRPr>
                <a:solidFill>
                  <a:srgbClr val="474747"/>
                </a:solidFill>
              </a:defRPr>
            </a:lvl1pPr>
            <a:lvl2pPr>
              <a:buClr>
                <a:srgbClr val="474747"/>
              </a:buClr>
              <a:defRPr>
                <a:solidFill>
                  <a:srgbClr val="474747"/>
                </a:solidFill>
              </a:defRPr>
            </a:lvl2pPr>
            <a:lvl3pPr>
              <a:buClr>
                <a:srgbClr val="474747"/>
              </a:buClr>
              <a:defRPr>
                <a:solidFill>
                  <a:srgbClr val="474747"/>
                </a:solidFill>
              </a:defRPr>
            </a:lvl3pPr>
            <a:lvl4pPr>
              <a:buClr>
                <a:srgbClr val="474747"/>
              </a:buClr>
              <a:defRPr>
                <a:solidFill>
                  <a:srgbClr val="474747"/>
                </a:solidFill>
              </a:defRPr>
            </a:lvl4pPr>
            <a:lvl5pPr>
              <a:buClr>
                <a:srgbClr val="474747"/>
              </a:buClr>
              <a:defRPr>
                <a:solidFill>
                  <a:srgbClr val="474747"/>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a:xfrm>
            <a:off x="1097280" y="286603"/>
            <a:ext cx="10058400" cy="1084997"/>
          </a:xfrm>
        </p:spPr>
        <p:txBody>
          <a:bodyPr anchor="b"/>
          <a:lstStyle>
            <a:lvl1pPr>
              <a:defRPr>
                <a:solidFill>
                  <a:srgbClr val="474747"/>
                </a:solidFill>
              </a:defRPr>
            </a:lvl1pPr>
          </a:lstStyle>
          <a:p>
            <a:r>
              <a:rPr lang="en-US"/>
              <a:t>Click to edit Master title style</a:t>
            </a:r>
          </a:p>
        </p:txBody>
      </p:sp>
    </p:spTree>
    <p:extLst>
      <p:ext uri="{BB962C8B-B14F-4D97-AF65-F5344CB8AC3E}">
        <p14:creationId xmlns:p14="http://schemas.microsoft.com/office/powerpoint/2010/main" val="283321966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blank">
  <p:cSld name="2_Energizer_Blank">
    <p:spTree>
      <p:nvGrpSpPr>
        <p:cNvPr id="1" name=""/>
        <p:cNvGrpSpPr/>
        <p:nvPr/>
      </p:nvGrpSpPr>
      <p:grpSpPr>
        <a:xfrm>
          <a:off x="0" y="0"/>
          <a:ext cx="0" cy="0"/>
          <a:chOff x="0" y="0"/>
          <a:chExt cx="0" cy="0"/>
        </a:xfrm>
      </p:grpSpPr>
      <p:sp>
        <p:nvSpPr>
          <p:cNvPr id="5" name="Rectangle 4"/>
          <p:cNvSpPr/>
          <p:nvPr/>
        </p:nvSpPr>
        <p:spPr>
          <a:xfrm>
            <a:off x="3175" y="0"/>
            <a:ext cx="12188825" cy="6858000"/>
          </a:xfrm>
          <a:prstGeom prst="rect">
            <a:avLst/>
          </a:prstGeom>
          <a:solidFill>
            <a:srgbClr val="BEE0F0"/>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685095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Title and Content_Text Only">
    <p:spTree>
      <p:nvGrpSpPr>
        <p:cNvPr id="1" name=""/>
        <p:cNvGrpSpPr/>
        <p:nvPr/>
      </p:nvGrpSpPr>
      <p:grpSpPr>
        <a:xfrm>
          <a:off x="0" y="0"/>
          <a:ext cx="0" cy="0"/>
          <a:chOff x="0" y="0"/>
          <a:chExt cx="0" cy="0"/>
        </a:xfrm>
      </p:grpSpPr>
      <p:sp>
        <p:nvSpPr>
          <p:cNvPr id="8" name="Title 7"/>
          <p:cNvSpPr>
            <a:spLocks noGrp="1"/>
          </p:cNvSpPr>
          <p:nvPr>
            <p:ph type="title"/>
          </p:nvPr>
        </p:nvSpPr>
        <p:spPr>
          <a:xfrm>
            <a:off x="723900" y="147438"/>
            <a:ext cx="9334500" cy="1051560"/>
          </a:xfrm>
        </p:spPr>
        <p:txBody>
          <a:bodyPr anchor="b"/>
          <a:lstStyle>
            <a:lvl1pPr>
              <a:defRPr>
                <a:solidFill>
                  <a:srgbClr val="004B88"/>
                </a:solidFill>
              </a:defRPr>
            </a:lvl1pPr>
          </a:lstStyle>
          <a:p>
            <a:r>
              <a:rPr lang="en-US"/>
              <a:t>Click to edit Master title style</a:t>
            </a:r>
            <a:endParaRPr lang="en-US" dirty="0"/>
          </a:p>
        </p:txBody>
      </p:sp>
      <p:sp>
        <p:nvSpPr>
          <p:cNvPr id="3" name="Content Placeholder 2"/>
          <p:cNvSpPr>
            <a:spLocks noGrp="1"/>
          </p:cNvSpPr>
          <p:nvPr>
            <p:ph sz="half" idx="1"/>
          </p:nvPr>
        </p:nvSpPr>
        <p:spPr>
          <a:xfrm>
            <a:off x="753528" y="1371598"/>
            <a:ext cx="9304872" cy="5245181"/>
          </a:xfrm>
        </p:spPr>
        <p:txBody>
          <a:bodyPr lIns="91440" rIns="91440"/>
          <a:lstStyle>
            <a:lvl1pPr marL="0" indent="0">
              <a:buNone/>
              <a:defRPr sz="3000"/>
            </a:lvl1pPr>
            <a:lvl2pPr>
              <a:defRPr sz="2800"/>
            </a:lvl2pPr>
            <a:lvl3pPr>
              <a:defRPr sz="2600"/>
            </a:lvl3pPr>
            <a:lvl4pPr>
              <a:defRPr sz="2400"/>
            </a:lvl4pPr>
            <a:lvl5pPr>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7" name="Group 6"/>
          <p:cNvGrpSpPr/>
          <p:nvPr/>
        </p:nvGrpSpPr>
        <p:grpSpPr>
          <a:xfrm>
            <a:off x="-4106" y="0"/>
            <a:ext cx="631309" cy="6858000"/>
            <a:chOff x="-4106" y="0"/>
            <a:chExt cx="348432" cy="6858000"/>
          </a:xfrm>
        </p:grpSpPr>
        <p:sp>
          <p:nvSpPr>
            <p:cNvPr id="9" name="Rectangle 8"/>
            <p:cNvSpPr/>
            <p:nvPr/>
          </p:nvSpPr>
          <p:spPr>
            <a:xfrm>
              <a:off x="-4106" y="0"/>
              <a:ext cx="302806" cy="6858000"/>
            </a:xfrm>
            <a:prstGeom prst="rect">
              <a:avLst/>
            </a:prstGeom>
            <a:solidFill>
              <a:srgbClr val="004B88"/>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293858" y="0"/>
              <a:ext cx="50468" cy="6858000"/>
            </a:xfrm>
            <a:prstGeom prst="rect">
              <a:avLst/>
            </a:prstGeom>
            <a:solidFill>
              <a:srgbClr val="00A0DB"/>
            </a:solidFill>
            <a:ln>
              <a:noFill/>
            </a:ln>
          </p:spPr>
          <p:style>
            <a:lnRef idx="2">
              <a:schemeClr val="accent1">
                <a:shade val="50000"/>
              </a:schemeClr>
            </a:lnRef>
            <a:fillRef idx="1">
              <a:schemeClr val="accent1"/>
            </a:fillRef>
            <a:effectRef idx="0">
              <a:schemeClr val="accent1"/>
            </a:effectRef>
            <a:fontRef idx="minor">
              <a:schemeClr val="lt1"/>
            </a:fontRef>
          </p:style>
        </p:sp>
      </p:grpSp>
    </p:spTree>
    <p:extLst>
      <p:ext uri="{BB962C8B-B14F-4D97-AF65-F5344CB8AC3E}">
        <p14:creationId xmlns:p14="http://schemas.microsoft.com/office/powerpoint/2010/main" val="1723201304"/>
      </p:ext>
    </p:extLst>
  </p:cSld>
  <p:clrMapOvr>
    <a:masterClrMapping/>
  </p:clrMapOvr>
  <p:extLst mod="1">
    <p:ext uri="{DCECCB84-F9BA-43D5-87BE-67443E8EF086}">
      <p15:sldGuideLst xmlns:p15="http://schemas.microsoft.com/office/powerpoint/2012/main"/>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Title Only_Horizontal">
    <p:spTree>
      <p:nvGrpSpPr>
        <p:cNvPr id="1" name=""/>
        <p:cNvGrpSpPr/>
        <p:nvPr/>
      </p:nvGrpSpPr>
      <p:grpSpPr>
        <a:xfrm>
          <a:off x="0" y="0"/>
          <a:ext cx="0" cy="0"/>
          <a:chOff x="0" y="0"/>
          <a:chExt cx="0" cy="0"/>
        </a:xfrm>
      </p:grpSpPr>
      <p:sp>
        <p:nvSpPr>
          <p:cNvPr id="2" name="Title 1"/>
          <p:cNvSpPr>
            <a:spLocks noGrp="1"/>
          </p:cNvSpPr>
          <p:nvPr>
            <p:ph type="title"/>
          </p:nvPr>
        </p:nvSpPr>
        <p:spPr>
          <a:xfrm>
            <a:off x="745067" y="154313"/>
            <a:ext cx="11142133" cy="1051560"/>
          </a:xfrm>
        </p:spPr>
        <p:txBody>
          <a:bodyPr anchor="b">
            <a:normAutofit/>
          </a:bodyPr>
          <a:lstStyle>
            <a:lvl1pPr marL="0">
              <a:defRPr sz="3600">
                <a:solidFill>
                  <a:srgbClr val="004B88"/>
                </a:solidFill>
              </a:defRPr>
            </a:lvl1pPr>
          </a:lstStyle>
          <a:p>
            <a:r>
              <a:rPr lang="en-US"/>
              <a:t>Click to edit Master title style</a:t>
            </a:r>
            <a:endParaRPr lang="en-US" dirty="0"/>
          </a:p>
        </p:txBody>
      </p:sp>
      <p:grpSp>
        <p:nvGrpSpPr>
          <p:cNvPr id="11" name="Group 10"/>
          <p:cNvGrpSpPr/>
          <p:nvPr/>
        </p:nvGrpSpPr>
        <p:grpSpPr>
          <a:xfrm>
            <a:off x="-4106" y="0"/>
            <a:ext cx="631309" cy="6858000"/>
            <a:chOff x="-4106" y="0"/>
            <a:chExt cx="348432" cy="6858000"/>
          </a:xfrm>
        </p:grpSpPr>
        <p:sp>
          <p:nvSpPr>
            <p:cNvPr id="12" name="Rectangle 11"/>
            <p:cNvSpPr/>
            <p:nvPr/>
          </p:nvSpPr>
          <p:spPr>
            <a:xfrm>
              <a:off x="-4106" y="0"/>
              <a:ext cx="302806" cy="6858000"/>
            </a:xfrm>
            <a:prstGeom prst="rect">
              <a:avLst/>
            </a:prstGeom>
            <a:solidFill>
              <a:srgbClr val="004B88"/>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293858" y="0"/>
              <a:ext cx="50468" cy="6858000"/>
            </a:xfrm>
            <a:prstGeom prst="rect">
              <a:avLst/>
            </a:prstGeom>
            <a:solidFill>
              <a:srgbClr val="00A0DB"/>
            </a:solidFill>
            <a:ln>
              <a:noFill/>
            </a:ln>
          </p:spPr>
          <p:style>
            <a:lnRef idx="2">
              <a:schemeClr val="accent1">
                <a:shade val="50000"/>
              </a:schemeClr>
            </a:lnRef>
            <a:fillRef idx="1">
              <a:schemeClr val="accent1"/>
            </a:fillRef>
            <a:effectRef idx="0">
              <a:schemeClr val="accent1"/>
            </a:effectRef>
            <a:fontRef idx="minor">
              <a:schemeClr val="lt1"/>
            </a:fontRef>
          </p:style>
        </p:sp>
      </p:grpSp>
    </p:spTree>
    <p:extLst>
      <p:ext uri="{BB962C8B-B14F-4D97-AF65-F5344CB8AC3E}">
        <p14:creationId xmlns:p14="http://schemas.microsoft.com/office/powerpoint/2010/main" val="1361176465"/>
      </p:ext>
    </p:extLst>
  </p:cSld>
  <p:clrMapOvr>
    <a:masterClrMapping/>
  </p:clrMapOvr>
  <p:extLst mod="1">
    <p:ext uri="{DCECCB84-F9BA-43D5-87BE-67443E8EF086}">
      <p15:sldGuideLst xmlns:p15="http://schemas.microsoft.com/office/powerpoint/2012/main">
        <p15:guide id="1" pos="3840">
          <p15:clr>
            <a:srgbClr val="FBAE40"/>
          </p15:clr>
        </p15:guide>
        <p15:guide id="2" orient="horz" pos="864">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type="obj" preserve="1">
  <p:cSld name="01_TextOnly">
    <p:spTree>
      <p:nvGrpSpPr>
        <p:cNvPr id="1" name=""/>
        <p:cNvGrpSpPr/>
        <p:nvPr/>
      </p:nvGrpSpPr>
      <p:grpSpPr>
        <a:xfrm>
          <a:off x="0" y="0"/>
          <a:ext cx="0" cy="0"/>
          <a:chOff x="0" y="0"/>
          <a:chExt cx="0" cy="0"/>
        </a:xfrm>
      </p:grpSpPr>
      <p:sp>
        <p:nvSpPr>
          <p:cNvPr id="4" name="Rectangle 3"/>
          <p:cNvSpPr/>
          <p:nvPr userDrawn="1"/>
        </p:nvSpPr>
        <p:spPr>
          <a:xfrm>
            <a:off x="3048" y="-3857"/>
            <a:ext cx="12188952" cy="1149350"/>
          </a:xfrm>
          <a:custGeom>
            <a:avLst/>
            <a:gdLst>
              <a:gd name="connsiteX0" fmla="*/ 0 w 12188952"/>
              <a:gd name="connsiteY0" fmla="*/ 0 h 1143000"/>
              <a:gd name="connsiteX1" fmla="*/ 12188952 w 12188952"/>
              <a:gd name="connsiteY1" fmla="*/ 0 h 1143000"/>
              <a:gd name="connsiteX2" fmla="*/ 12188952 w 12188952"/>
              <a:gd name="connsiteY2" fmla="*/ 1143000 h 1143000"/>
              <a:gd name="connsiteX3" fmla="*/ 0 w 12188952"/>
              <a:gd name="connsiteY3" fmla="*/ 1143000 h 1143000"/>
              <a:gd name="connsiteX4" fmla="*/ 0 w 12188952"/>
              <a:gd name="connsiteY4" fmla="*/ 0 h 1143000"/>
              <a:gd name="connsiteX0" fmla="*/ 0 w 12188952"/>
              <a:gd name="connsiteY0" fmla="*/ 0 h 1149350"/>
              <a:gd name="connsiteX1" fmla="*/ 12188952 w 12188952"/>
              <a:gd name="connsiteY1" fmla="*/ 0 h 1149350"/>
              <a:gd name="connsiteX2" fmla="*/ 11630152 w 12188952"/>
              <a:gd name="connsiteY2" fmla="*/ 1149350 h 1149350"/>
              <a:gd name="connsiteX3" fmla="*/ 0 w 12188952"/>
              <a:gd name="connsiteY3" fmla="*/ 1143000 h 1149350"/>
              <a:gd name="connsiteX4" fmla="*/ 0 w 12188952"/>
              <a:gd name="connsiteY4" fmla="*/ 0 h 1149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88952" h="1149350">
                <a:moveTo>
                  <a:pt x="0" y="0"/>
                </a:moveTo>
                <a:lnTo>
                  <a:pt x="12188952" y="0"/>
                </a:lnTo>
                <a:lnTo>
                  <a:pt x="11630152" y="1149350"/>
                </a:lnTo>
                <a:lnTo>
                  <a:pt x="0" y="1143000"/>
                </a:lnTo>
                <a:lnTo>
                  <a:pt x="0" y="0"/>
                </a:lnTo>
                <a:close/>
              </a:path>
            </a:pathLst>
          </a:custGeom>
          <a:solidFill>
            <a:srgbClr val="004B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12236" y="424232"/>
            <a:ext cx="11292840" cy="646331"/>
          </a:xfrm>
        </p:spPr>
        <p:txBody>
          <a:bodyPr>
            <a:spAutoFit/>
          </a:bodyPr>
          <a:lstStyle>
            <a:lvl1pPr>
              <a:lnSpc>
                <a:spcPct val="100000"/>
              </a:lnSpc>
              <a:defRPr>
                <a:solidFill>
                  <a:schemeClr val="bg1"/>
                </a:solidFill>
                <a:latin typeface="+mn-lt"/>
              </a:defRPr>
            </a:lvl1pPr>
          </a:lstStyle>
          <a:p>
            <a:r>
              <a:rPr lang="en-US"/>
              <a:t>Click to edit Master title style</a:t>
            </a:r>
          </a:p>
        </p:txBody>
      </p:sp>
      <p:sp>
        <p:nvSpPr>
          <p:cNvPr id="3" name="Content Placeholder 2"/>
          <p:cNvSpPr>
            <a:spLocks noGrp="1"/>
          </p:cNvSpPr>
          <p:nvPr>
            <p:ph idx="1"/>
          </p:nvPr>
        </p:nvSpPr>
        <p:spPr>
          <a:xfrm>
            <a:off x="312237" y="1240488"/>
            <a:ext cx="9756648" cy="5486400"/>
          </a:xfrm>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11206928"/>
      </p:ext>
    </p:extLst>
  </p:cSld>
  <p:clrMapOvr>
    <a:masterClrMapping/>
  </p:clrMapOvr>
  <p:extLst mod="1">
    <p:ext uri="{DCECCB84-F9BA-43D5-87BE-67443E8EF086}">
      <p15:sldGuideLst xmlns:p15="http://schemas.microsoft.com/office/powerpoint/2012/main">
        <p15:guide id="1" orient="horz" pos="864">
          <p15:clr>
            <a:srgbClr val="FBAE40"/>
          </p15:clr>
        </p15:guide>
        <p15:guide id="2" orient="horz" pos="720">
          <p15:clr>
            <a:srgbClr val="FBAE40"/>
          </p15:clr>
        </p15:guide>
        <p15:guide id="3" pos="6336">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9_WideShortContent">
    <p:spTree>
      <p:nvGrpSpPr>
        <p:cNvPr id="1" name=""/>
        <p:cNvGrpSpPr/>
        <p:nvPr/>
      </p:nvGrpSpPr>
      <p:grpSpPr>
        <a:xfrm>
          <a:off x="0" y="0"/>
          <a:ext cx="0" cy="0"/>
          <a:chOff x="0" y="0"/>
          <a:chExt cx="0" cy="0"/>
        </a:xfrm>
      </p:grpSpPr>
      <p:sp>
        <p:nvSpPr>
          <p:cNvPr id="5" name="Rectangle 3"/>
          <p:cNvSpPr/>
          <p:nvPr userDrawn="1"/>
        </p:nvSpPr>
        <p:spPr>
          <a:xfrm>
            <a:off x="3048" y="-3857"/>
            <a:ext cx="12188952" cy="1149350"/>
          </a:xfrm>
          <a:custGeom>
            <a:avLst/>
            <a:gdLst>
              <a:gd name="connsiteX0" fmla="*/ 0 w 12188952"/>
              <a:gd name="connsiteY0" fmla="*/ 0 h 1143000"/>
              <a:gd name="connsiteX1" fmla="*/ 12188952 w 12188952"/>
              <a:gd name="connsiteY1" fmla="*/ 0 h 1143000"/>
              <a:gd name="connsiteX2" fmla="*/ 12188952 w 12188952"/>
              <a:gd name="connsiteY2" fmla="*/ 1143000 h 1143000"/>
              <a:gd name="connsiteX3" fmla="*/ 0 w 12188952"/>
              <a:gd name="connsiteY3" fmla="*/ 1143000 h 1143000"/>
              <a:gd name="connsiteX4" fmla="*/ 0 w 12188952"/>
              <a:gd name="connsiteY4" fmla="*/ 0 h 1143000"/>
              <a:gd name="connsiteX0" fmla="*/ 0 w 12188952"/>
              <a:gd name="connsiteY0" fmla="*/ 0 h 1149350"/>
              <a:gd name="connsiteX1" fmla="*/ 12188952 w 12188952"/>
              <a:gd name="connsiteY1" fmla="*/ 0 h 1149350"/>
              <a:gd name="connsiteX2" fmla="*/ 11630152 w 12188952"/>
              <a:gd name="connsiteY2" fmla="*/ 1149350 h 1149350"/>
              <a:gd name="connsiteX3" fmla="*/ 0 w 12188952"/>
              <a:gd name="connsiteY3" fmla="*/ 1143000 h 1149350"/>
              <a:gd name="connsiteX4" fmla="*/ 0 w 12188952"/>
              <a:gd name="connsiteY4" fmla="*/ 0 h 1149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88952" h="1149350">
                <a:moveTo>
                  <a:pt x="0" y="0"/>
                </a:moveTo>
                <a:lnTo>
                  <a:pt x="12188952" y="0"/>
                </a:lnTo>
                <a:lnTo>
                  <a:pt x="11630152" y="1149350"/>
                </a:lnTo>
                <a:lnTo>
                  <a:pt x="0" y="1143000"/>
                </a:lnTo>
                <a:lnTo>
                  <a:pt x="0" y="0"/>
                </a:lnTo>
                <a:close/>
              </a:path>
            </a:pathLst>
          </a:custGeom>
          <a:solidFill>
            <a:srgbClr val="004B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04629" y="507332"/>
            <a:ext cx="11292840" cy="563231"/>
          </a:xfrm>
        </p:spPr>
        <p:txBody>
          <a:bodyPr>
            <a:spAutoFit/>
          </a:bodyPr>
          <a:lstStyle>
            <a:lvl1pPr>
              <a:lnSpc>
                <a:spcPct val="85000"/>
              </a:lnSpc>
              <a:defRPr>
                <a:solidFill>
                  <a:schemeClr val="bg1"/>
                </a:solidFill>
              </a:defRPr>
            </a:lvl1pPr>
          </a:lstStyle>
          <a:p>
            <a:r>
              <a:rPr lang="en-US"/>
              <a:t>Click to edit Master title style</a:t>
            </a:r>
            <a:endParaRPr lang="en-US" dirty="0"/>
          </a:p>
        </p:txBody>
      </p:sp>
      <p:sp>
        <p:nvSpPr>
          <p:cNvPr id="4" name="Content Placeholder 3"/>
          <p:cNvSpPr>
            <a:spLocks noGrp="1"/>
          </p:cNvSpPr>
          <p:nvPr>
            <p:ph sz="quarter" idx="10"/>
          </p:nvPr>
        </p:nvSpPr>
        <p:spPr>
          <a:xfrm>
            <a:off x="301752" y="1874510"/>
            <a:ext cx="11292840" cy="3657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6"/>
          <p:cNvSpPr>
            <a:spLocks noGrp="1"/>
          </p:cNvSpPr>
          <p:nvPr>
            <p:ph sz="quarter" idx="11"/>
          </p:nvPr>
        </p:nvSpPr>
        <p:spPr>
          <a:xfrm>
            <a:off x="301625" y="6263640"/>
            <a:ext cx="11293475" cy="228600"/>
          </a:xfrm>
        </p:spPr>
        <p:txBody>
          <a:bodyPr>
            <a:normAutofit/>
          </a:bodyPr>
          <a:lstStyle>
            <a:lvl1pPr marL="0" indent="0">
              <a:spcBef>
                <a:spcPts val="0"/>
              </a:spcBef>
              <a:spcAft>
                <a:spcPts val="600"/>
              </a:spcAft>
              <a:buNone/>
              <a:defRPr sz="1000"/>
            </a:lvl1pPr>
          </a:lstStyle>
          <a:p>
            <a:pPr lvl="0"/>
            <a:r>
              <a:rPr lang="en-US"/>
              <a:t>Click to edit Master text styles</a:t>
            </a:r>
          </a:p>
        </p:txBody>
      </p:sp>
      <p:sp>
        <p:nvSpPr>
          <p:cNvPr id="6" name="Content Placeholder 5"/>
          <p:cNvSpPr>
            <a:spLocks noGrp="1"/>
          </p:cNvSpPr>
          <p:nvPr>
            <p:ph sz="quarter" idx="12"/>
          </p:nvPr>
        </p:nvSpPr>
        <p:spPr>
          <a:xfrm>
            <a:off x="301625" y="6537960"/>
            <a:ext cx="11292840" cy="228600"/>
          </a:xfrm>
        </p:spPr>
        <p:txBody>
          <a:bodyPr>
            <a:noAutofit/>
          </a:bodyPr>
          <a:lstStyle>
            <a:lvl1pPr>
              <a:defRPr lang="en-US" sz="1000" kern="1200" dirty="0">
                <a:solidFill>
                  <a:srgbClr val="004B88"/>
                </a:solidFill>
                <a:latin typeface="+mn-lt"/>
                <a:ea typeface="+mn-ea"/>
                <a:cs typeface="Gotham Book" pitchFamily="50" charset="0"/>
              </a:defRPr>
            </a:lvl1pPr>
          </a:lstStyle>
          <a:p>
            <a:pPr marL="0" lvl="0" indent="0" algn="l" defTabSz="914400" rtl="0" eaLnBrk="1" latinLnBrk="0" hangingPunct="1">
              <a:lnSpc>
                <a:spcPct val="100000"/>
              </a:lnSpc>
              <a:spcBef>
                <a:spcPts val="0"/>
              </a:spcBef>
              <a:spcAft>
                <a:spcPts val="600"/>
              </a:spcAft>
              <a:buFont typeface="Arial" panose="020B0604020202020204" pitchFamily="34" charset="0"/>
              <a:buNone/>
            </a:pPr>
            <a:r>
              <a:rPr lang="en-US"/>
              <a:t>Click to edit Master text styles</a:t>
            </a:r>
          </a:p>
        </p:txBody>
      </p:sp>
    </p:spTree>
    <p:extLst>
      <p:ext uri="{BB962C8B-B14F-4D97-AF65-F5344CB8AC3E}">
        <p14:creationId xmlns:p14="http://schemas.microsoft.com/office/powerpoint/2010/main" val="2568305066"/>
      </p:ext>
    </p:extLst>
  </p:cSld>
  <p:clrMapOvr>
    <a:masterClrMapping/>
  </p:clrMapOvr>
  <p:extLst mod="1">
    <p:ext uri="{DCECCB84-F9BA-43D5-87BE-67443E8EF086}">
      <p15:sldGuideLst xmlns:p15="http://schemas.microsoft.com/office/powerpoint/2012/main">
        <p15:guide id="1" orient="horz" pos="864">
          <p15:clr>
            <a:srgbClr val="FBAE40"/>
          </p15:clr>
        </p15:guide>
        <p15:guide id="2" orient="horz" pos="72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02_GraphicOnly">
    <p:spTree>
      <p:nvGrpSpPr>
        <p:cNvPr id="1" name=""/>
        <p:cNvGrpSpPr/>
        <p:nvPr/>
      </p:nvGrpSpPr>
      <p:grpSpPr>
        <a:xfrm>
          <a:off x="0" y="0"/>
          <a:ext cx="0" cy="0"/>
          <a:chOff x="0" y="0"/>
          <a:chExt cx="0" cy="0"/>
        </a:xfrm>
      </p:grpSpPr>
      <p:sp>
        <p:nvSpPr>
          <p:cNvPr id="5" name="Rectangle 3"/>
          <p:cNvSpPr/>
          <p:nvPr userDrawn="1"/>
        </p:nvSpPr>
        <p:spPr>
          <a:xfrm>
            <a:off x="3048" y="-3857"/>
            <a:ext cx="12188952" cy="1149350"/>
          </a:xfrm>
          <a:custGeom>
            <a:avLst/>
            <a:gdLst>
              <a:gd name="connsiteX0" fmla="*/ 0 w 12188952"/>
              <a:gd name="connsiteY0" fmla="*/ 0 h 1143000"/>
              <a:gd name="connsiteX1" fmla="*/ 12188952 w 12188952"/>
              <a:gd name="connsiteY1" fmla="*/ 0 h 1143000"/>
              <a:gd name="connsiteX2" fmla="*/ 12188952 w 12188952"/>
              <a:gd name="connsiteY2" fmla="*/ 1143000 h 1143000"/>
              <a:gd name="connsiteX3" fmla="*/ 0 w 12188952"/>
              <a:gd name="connsiteY3" fmla="*/ 1143000 h 1143000"/>
              <a:gd name="connsiteX4" fmla="*/ 0 w 12188952"/>
              <a:gd name="connsiteY4" fmla="*/ 0 h 1143000"/>
              <a:gd name="connsiteX0" fmla="*/ 0 w 12188952"/>
              <a:gd name="connsiteY0" fmla="*/ 0 h 1149350"/>
              <a:gd name="connsiteX1" fmla="*/ 12188952 w 12188952"/>
              <a:gd name="connsiteY1" fmla="*/ 0 h 1149350"/>
              <a:gd name="connsiteX2" fmla="*/ 11630152 w 12188952"/>
              <a:gd name="connsiteY2" fmla="*/ 1149350 h 1149350"/>
              <a:gd name="connsiteX3" fmla="*/ 0 w 12188952"/>
              <a:gd name="connsiteY3" fmla="*/ 1143000 h 1149350"/>
              <a:gd name="connsiteX4" fmla="*/ 0 w 12188952"/>
              <a:gd name="connsiteY4" fmla="*/ 0 h 1149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88952" h="1149350">
                <a:moveTo>
                  <a:pt x="0" y="0"/>
                </a:moveTo>
                <a:lnTo>
                  <a:pt x="12188952" y="0"/>
                </a:lnTo>
                <a:lnTo>
                  <a:pt x="11630152" y="1149350"/>
                </a:lnTo>
                <a:lnTo>
                  <a:pt x="0" y="1143000"/>
                </a:lnTo>
                <a:lnTo>
                  <a:pt x="0" y="0"/>
                </a:lnTo>
                <a:close/>
              </a:path>
            </a:pathLst>
          </a:custGeom>
          <a:solidFill>
            <a:srgbClr val="004B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12235" y="424232"/>
            <a:ext cx="11292840" cy="646331"/>
          </a:xfrm>
        </p:spPr>
        <p:txBody>
          <a:bodyPr>
            <a:spAutoFit/>
          </a:bodyPr>
          <a:lstStyle>
            <a:lvl1pPr>
              <a:lnSpc>
                <a:spcPct val="100000"/>
              </a:lnSpc>
              <a:defRPr>
                <a:solidFill>
                  <a:schemeClr val="bg1"/>
                </a:solidFill>
              </a:defRPr>
            </a:lvl1pPr>
          </a:lstStyle>
          <a:p>
            <a:r>
              <a:rPr lang="en-US"/>
              <a:t>Click to edit Master title style</a:t>
            </a:r>
          </a:p>
        </p:txBody>
      </p:sp>
      <p:sp>
        <p:nvSpPr>
          <p:cNvPr id="3" name="Content Placeholder 2"/>
          <p:cNvSpPr>
            <a:spLocks noGrp="1"/>
          </p:cNvSpPr>
          <p:nvPr>
            <p:ph idx="1"/>
          </p:nvPr>
        </p:nvSpPr>
        <p:spPr>
          <a:xfrm>
            <a:off x="312237" y="1240490"/>
            <a:ext cx="11292840" cy="5486400"/>
          </a:xfrm>
        </p:spPr>
        <p:txBody>
          <a:bodyPr anchor="ctr"/>
          <a:lstStyle>
            <a:lvl1pPr algn="ctr">
              <a:defRPr/>
            </a:lvl1pPr>
            <a:lvl2pPr algn="ctr">
              <a:defRPr/>
            </a:lvl2pPr>
            <a:lvl3pPr algn="ctr">
              <a:defRPr/>
            </a:lvl3pPr>
            <a:lvl4pPr algn="ctr">
              <a:defRPr/>
            </a:lvl4pPr>
            <a:lvl5pPr algn="ct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Google Shape;178;p24">
            <a:extLst>
              <a:ext uri="{FF2B5EF4-FFF2-40B4-BE49-F238E27FC236}">
                <a16:creationId xmlns:a16="http://schemas.microsoft.com/office/drawing/2014/main" id="{52AE628E-11E2-4449-98F5-6A69FB50490E}"/>
              </a:ext>
            </a:extLst>
          </p:cNvPr>
          <p:cNvPicPr preferRelativeResize="0"/>
          <p:nvPr userDrawn="1"/>
        </p:nvPicPr>
        <p:blipFill rotWithShape="1">
          <a:blip r:embed="rId2">
            <a:alphaModFix/>
            <a:duotone>
              <a:prstClr val="black"/>
              <a:schemeClr val="tx1">
                <a:lumMod val="95000"/>
                <a:lumOff val="5000"/>
                <a:tint val="45000"/>
                <a:satMod val="400000"/>
              </a:schemeClr>
            </a:duotone>
          </a:blip>
          <a:srcRect/>
          <a:stretch/>
        </p:blipFill>
        <p:spPr>
          <a:xfrm>
            <a:off x="10572755" y="6431011"/>
            <a:ext cx="1048326" cy="304968"/>
          </a:xfrm>
          <a:prstGeom prst="rect">
            <a:avLst/>
          </a:prstGeom>
          <a:noFill/>
          <a:ln>
            <a:noFill/>
          </a:ln>
        </p:spPr>
      </p:pic>
    </p:spTree>
    <p:extLst>
      <p:ext uri="{BB962C8B-B14F-4D97-AF65-F5344CB8AC3E}">
        <p14:creationId xmlns:p14="http://schemas.microsoft.com/office/powerpoint/2010/main" val="1331432748"/>
      </p:ext>
    </p:extLst>
  </p:cSld>
  <p:clrMapOvr>
    <a:masterClrMapping/>
  </p:clrMapOvr>
  <p:extLst mod="1">
    <p:ext uri="{DCECCB84-F9BA-43D5-87BE-67443E8EF086}">
      <p15:sldGuideLst xmlns:p15="http://schemas.microsoft.com/office/powerpoint/2012/main">
        <p15:guide id="1" orient="horz" pos="864">
          <p15:clr>
            <a:srgbClr val="FBAE40"/>
          </p15:clr>
        </p15:guide>
        <p15:guide id="2" orient="horz" pos="72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03_TwoContent">
    <p:spTree>
      <p:nvGrpSpPr>
        <p:cNvPr id="1" name=""/>
        <p:cNvGrpSpPr/>
        <p:nvPr/>
      </p:nvGrpSpPr>
      <p:grpSpPr>
        <a:xfrm>
          <a:off x="0" y="0"/>
          <a:ext cx="0" cy="0"/>
          <a:chOff x="0" y="0"/>
          <a:chExt cx="0" cy="0"/>
        </a:xfrm>
      </p:grpSpPr>
      <p:sp>
        <p:nvSpPr>
          <p:cNvPr id="7" name="Rectangle 3"/>
          <p:cNvSpPr/>
          <p:nvPr userDrawn="1"/>
        </p:nvSpPr>
        <p:spPr>
          <a:xfrm>
            <a:off x="3048" y="-3857"/>
            <a:ext cx="12188952" cy="1149350"/>
          </a:xfrm>
          <a:custGeom>
            <a:avLst/>
            <a:gdLst>
              <a:gd name="connsiteX0" fmla="*/ 0 w 12188952"/>
              <a:gd name="connsiteY0" fmla="*/ 0 h 1143000"/>
              <a:gd name="connsiteX1" fmla="*/ 12188952 w 12188952"/>
              <a:gd name="connsiteY1" fmla="*/ 0 h 1143000"/>
              <a:gd name="connsiteX2" fmla="*/ 12188952 w 12188952"/>
              <a:gd name="connsiteY2" fmla="*/ 1143000 h 1143000"/>
              <a:gd name="connsiteX3" fmla="*/ 0 w 12188952"/>
              <a:gd name="connsiteY3" fmla="*/ 1143000 h 1143000"/>
              <a:gd name="connsiteX4" fmla="*/ 0 w 12188952"/>
              <a:gd name="connsiteY4" fmla="*/ 0 h 1143000"/>
              <a:gd name="connsiteX0" fmla="*/ 0 w 12188952"/>
              <a:gd name="connsiteY0" fmla="*/ 0 h 1149350"/>
              <a:gd name="connsiteX1" fmla="*/ 12188952 w 12188952"/>
              <a:gd name="connsiteY1" fmla="*/ 0 h 1149350"/>
              <a:gd name="connsiteX2" fmla="*/ 11630152 w 12188952"/>
              <a:gd name="connsiteY2" fmla="*/ 1149350 h 1149350"/>
              <a:gd name="connsiteX3" fmla="*/ 0 w 12188952"/>
              <a:gd name="connsiteY3" fmla="*/ 1143000 h 1149350"/>
              <a:gd name="connsiteX4" fmla="*/ 0 w 12188952"/>
              <a:gd name="connsiteY4" fmla="*/ 0 h 1149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88952" h="1149350">
                <a:moveTo>
                  <a:pt x="0" y="0"/>
                </a:moveTo>
                <a:lnTo>
                  <a:pt x="12188952" y="0"/>
                </a:lnTo>
                <a:lnTo>
                  <a:pt x="11630152" y="1149350"/>
                </a:lnTo>
                <a:lnTo>
                  <a:pt x="0" y="1143000"/>
                </a:lnTo>
                <a:lnTo>
                  <a:pt x="0" y="0"/>
                </a:lnTo>
                <a:close/>
              </a:path>
            </a:pathLst>
          </a:custGeom>
          <a:solidFill>
            <a:srgbClr val="004B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12235" y="424232"/>
            <a:ext cx="11292840" cy="646331"/>
          </a:xfrm>
        </p:spPr>
        <p:txBody>
          <a:bodyPr>
            <a:spAutoFit/>
          </a:bodyPr>
          <a:lstStyle>
            <a:lvl1pPr>
              <a:lnSpc>
                <a:spcPct val="100000"/>
              </a:lnSpc>
              <a:defRPr>
                <a:solidFill>
                  <a:schemeClr val="bg1"/>
                </a:solidFill>
              </a:defRPr>
            </a:lvl1pPr>
          </a:lstStyle>
          <a:p>
            <a:r>
              <a:rPr lang="en-US"/>
              <a:t>Click to edit Master title style</a:t>
            </a:r>
          </a:p>
        </p:txBody>
      </p:sp>
      <p:sp>
        <p:nvSpPr>
          <p:cNvPr id="3" name="Content Placeholder 2"/>
          <p:cNvSpPr>
            <a:spLocks noGrp="1"/>
          </p:cNvSpPr>
          <p:nvPr>
            <p:ph idx="1"/>
          </p:nvPr>
        </p:nvSpPr>
        <p:spPr>
          <a:xfrm>
            <a:off x="312237" y="1240490"/>
            <a:ext cx="5486400" cy="5486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10"/>
          </p:nvPr>
        </p:nvSpPr>
        <p:spPr>
          <a:xfrm>
            <a:off x="6097524" y="1240490"/>
            <a:ext cx="5486400" cy="5486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38911225"/>
      </p:ext>
    </p:extLst>
  </p:cSld>
  <p:clrMapOvr>
    <a:masterClrMapping/>
  </p:clrMapOvr>
  <p:extLst mod="1">
    <p:ext uri="{DCECCB84-F9BA-43D5-87BE-67443E8EF086}">
      <p15:sldGuideLst xmlns:p15="http://schemas.microsoft.com/office/powerpoint/2012/main">
        <p15:guide id="1" orient="horz" pos="864">
          <p15:clr>
            <a:srgbClr val="FBAE40"/>
          </p15:clr>
        </p15:guide>
        <p15:guide id="2" orient="horz" pos="72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04_TextandGraphic">
    <p:spTree>
      <p:nvGrpSpPr>
        <p:cNvPr id="1" name=""/>
        <p:cNvGrpSpPr/>
        <p:nvPr/>
      </p:nvGrpSpPr>
      <p:grpSpPr>
        <a:xfrm>
          <a:off x="0" y="0"/>
          <a:ext cx="0" cy="0"/>
          <a:chOff x="0" y="0"/>
          <a:chExt cx="0" cy="0"/>
        </a:xfrm>
      </p:grpSpPr>
      <p:sp>
        <p:nvSpPr>
          <p:cNvPr id="6" name="Rectangle 3"/>
          <p:cNvSpPr/>
          <p:nvPr userDrawn="1"/>
        </p:nvSpPr>
        <p:spPr>
          <a:xfrm>
            <a:off x="3048" y="-3857"/>
            <a:ext cx="12188952" cy="1149350"/>
          </a:xfrm>
          <a:custGeom>
            <a:avLst/>
            <a:gdLst>
              <a:gd name="connsiteX0" fmla="*/ 0 w 12188952"/>
              <a:gd name="connsiteY0" fmla="*/ 0 h 1143000"/>
              <a:gd name="connsiteX1" fmla="*/ 12188952 w 12188952"/>
              <a:gd name="connsiteY1" fmla="*/ 0 h 1143000"/>
              <a:gd name="connsiteX2" fmla="*/ 12188952 w 12188952"/>
              <a:gd name="connsiteY2" fmla="*/ 1143000 h 1143000"/>
              <a:gd name="connsiteX3" fmla="*/ 0 w 12188952"/>
              <a:gd name="connsiteY3" fmla="*/ 1143000 h 1143000"/>
              <a:gd name="connsiteX4" fmla="*/ 0 w 12188952"/>
              <a:gd name="connsiteY4" fmla="*/ 0 h 1143000"/>
              <a:gd name="connsiteX0" fmla="*/ 0 w 12188952"/>
              <a:gd name="connsiteY0" fmla="*/ 0 h 1149350"/>
              <a:gd name="connsiteX1" fmla="*/ 12188952 w 12188952"/>
              <a:gd name="connsiteY1" fmla="*/ 0 h 1149350"/>
              <a:gd name="connsiteX2" fmla="*/ 11630152 w 12188952"/>
              <a:gd name="connsiteY2" fmla="*/ 1149350 h 1149350"/>
              <a:gd name="connsiteX3" fmla="*/ 0 w 12188952"/>
              <a:gd name="connsiteY3" fmla="*/ 1143000 h 1149350"/>
              <a:gd name="connsiteX4" fmla="*/ 0 w 12188952"/>
              <a:gd name="connsiteY4" fmla="*/ 0 h 1149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88952" h="1149350">
                <a:moveTo>
                  <a:pt x="0" y="0"/>
                </a:moveTo>
                <a:lnTo>
                  <a:pt x="12188952" y="0"/>
                </a:lnTo>
                <a:lnTo>
                  <a:pt x="11630152" y="1149350"/>
                </a:lnTo>
                <a:lnTo>
                  <a:pt x="0" y="1143000"/>
                </a:lnTo>
                <a:lnTo>
                  <a:pt x="0" y="0"/>
                </a:lnTo>
                <a:close/>
              </a:path>
            </a:pathLst>
          </a:custGeom>
          <a:solidFill>
            <a:srgbClr val="004B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12235" y="424232"/>
            <a:ext cx="11292840" cy="646331"/>
          </a:xfrm>
        </p:spPr>
        <p:txBody>
          <a:bodyPr>
            <a:spAutoFit/>
          </a:bodyPr>
          <a:lstStyle>
            <a:lvl1pPr>
              <a:lnSpc>
                <a:spcPct val="100000"/>
              </a:lnSpc>
              <a:defRPr>
                <a:solidFill>
                  <a:schemeClr val="bg1"/>
                </a:solidFill>
              </a:defRPr>
            </a:lvl1pPr>
          </a:lstStyle>
          <a:p>
            <a:r>
              <a:rPr lang="en-US"/>
              <a:t>Click to edit Master title style</a:t>
            </a:r>
          </a:p>
        </p:txBody>
      </p:sp>
      <p:sp>
        <p:nvSpPr>
          <p:cNvPr id="3" name="Content Placeholder 2"/>
          <p:cNvSpPr>
            <a:spLocks noGrp="1"/>
          </p:cNvSpPr>
          <p:nvPr>
            <p:ph idx="1"/>
          </p:nvPr>
        </p:nvSpPr>
        <p:spPr>
          <a:xfrm>
            <a:off x="312237" y="1240490"/>
            <a:ext cx="3794760" cy="5486400"/>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10"/>
          </p:nvPr>
        </p:nvSpPr>
        <p:spPr>
          <a:xfrm>
            <a:off x="4427035" y="1240490"/>
            <a:ext cx="7178040" cy="5486400"/>
          </a:xfrm>
        </p:spPr>
        <p:txBody>
          <a:bodyPr anchor="ctr"/>
          <a:lstStyle>
            <a:lvl1pPr algn="ctr">
              <a:defRPr/>
            </a:lvl1pPr>
            <a:lvl2pPr algn="ctr">
              <a:defRPr/>
            </a:lvl2pPr>
            <a:lvl3pPr algn="ctr">
              <a:defRPr/>
            </a:lvl3pPr>
            <a:lvl4pPr algn="ctr">
              <a:defRPr/>
            </a:lvl4pPr>
            <a:lvl5pPr algn="ct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07482363"/>
      </p:ext>
    </p:extLst>
  </p:cSld>
  <p:clrMapOvr>
    <a:masterClrMapping/>
  </p:clrMapOvr>
  <p:extLst mod="1">
    <p:ext uri="{DCECCB84-F9BA-43D5-87BE-67443E8EF086}">
      <p15:sldGuideLst xmlns:p15="http://schemas.microsoft.com/office/powerpoint/2012/main">
        <p15:guide id="1" orient="horz" pos="864">
          <p15:clr>
            <a:srgbClr val="FBAE40"/>
          </p15:clr>
        </p15:guide>
        <p15:guide id="2" orient="horz" pos="72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05_GraphicandText">
    <p:spTree>
      <p:nvGrpSpPr>
        <p:cNvPr id="1" name=""/>
        <p:cNvGrpSpPr/>
        <p:nvPr/>
      </p:nvGrpSpPr>
      <p:grpSpPr>
        <a:xfrm>
          <a:off x="0" y="0"/>
          <a:ext cx="0" cy="0"/>
          <a:chOff x="0" y="0"/>
          <a:chExt cx="0" cy="0"/>
        </a:xfrm>
      </p:grpSpPr>
      <p:sp>
        <p:nvSpPr>
          <p:cNvPr id="6" name="Rectangle 3"/>
          <p:cNvSpPr/>
          <p:nvPr userDrawn="1"/>
        </p:nvSpPr>
        <p:spPr>
          <a:xfrm>
            <a:off x="3048" y="-3857"/>
            <a:ext cx="12188952" cy="1149350"/>
          </a:xfrm>
          <a:custGeom>
            <a:avLst/>
            <a:gdLst>
              <a:gd name="connsiteX0" fmla="*/ 0 w 12188952"/>
              <a:gd name="connsiteY0" fmla="*/ 0 h 1143000"/>
              <a:gd name="connsiteX1" fmla="*/ 12188952 w 12188952"/>
              <a:gd name="connsiteY1" fmla="*/ 0 h 1143000"/>
              <a:gd name="connsiteX2" fmla="*/ 12188952 w 12188952"/>
              <a:gd name="connsiteY2" fmla="*/ 1143000 h 1143000"/>
              <a:gd name="connsiteX3" fmla="*/ 0 w 12188952"/>
              <a:gd name="connsiteY3" fmla="*/ 1143000 h 1143000"/>
              <a:gd name="connsiteX4" fmla="*/ 0 w 12188952"/>
              <a:gd name="connsiteY4" fmla="*/ 0 h 1143000"/>
              <a:gd name="connsiteX0" fmla="*/ 0 w 12188952"/>
              <a:gd name="connsiteY0" fmla="*/ 0 h 1149350"/>
              <a:gd name="connsiteX1" fmla="*/ 12188952 w 12188952"/>
              <a:gd name="connsiteY1" fmla="*/ 0 h 1149350"/>
              <a:gd name="connsiteX2" fmla="*/ 11630152 w 12188952"/>
              <a:gd name="connsiteY2" fmla="*/ 1149350 h 1149350"/>
              <a:gd name="connsiteX3" fmla="*/ 0 w 12188952"/>
              <a:gd name="connsiteY3" fmla="*/ 1143000 h 1149350"/>
              <a:gd name="connsiteX4" fmla="*/ 0 w 12188952"/>
              <a:gd name="connsiteY4" fmla="*/ 0 h 1149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88952" h="1149350">
                <a:moveTo>
                  <a:pt x="0" y="0"/>
                </a:moveTo>
                <a:lnTo>
                  <a:pt x="12188952" y="0"/>
                </a:lnTo>
                <a:lnTo>
                  <a:pt x="11630152" y="1149350"/>
                </a:lnTo>
                <a:lnTo>
                  <a:pt x="0" y="1143000"/>
                </a:lnTo>
                <a:lnTo>
                  <a:pt x="0" y="0"/>
                </a:lnTo>
                <a:close/>
              </a:path>
            </a:pathLst>
          </a:custGeom>
          <a:solidFill>
            <a:srgbClr val="004B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12235" y="424232"/>
            <a:ext cx="11292840" cy="646331"/>
          </a:xfrm>
        </p:spPr>
        <p:txBody>
          <a:bodyPr>
            <a:spAutoFit/>
          </a:bodyPr>
          <a:lstStyle>
            <a:lvl1pPr>
              <a:lnSpc>
                <a:spcPct val="100000"/>
              </a:lnSpc>
              <a:defRPr>
                <a:solidFill>
                  <a:schemeClr val="bg1"/>
                </a:solidFill>
              </a:defRPr>
            </a:lvl1pPr>
          </a:lstStyle>
          <a:p>
            <a:r>
              <a:rPr lang="en-US"/>
              <a:t>Click to edit Master title style</a:t>
            </a:r>
          </a:p>
        </p:txBody>
      </p:sp>
      <p:sp>
        <p:nvSpPr>
          <p:cNvPr id="3" name="Content Placeholder 2"/>
          <p:cNvSpPr>
            <a:spLocks noGrp="1"/>
          </p:cNvSpPr>
          <p:nvPr>
            <p:ph idx="1"/>
          </p:nvPr>
        </p:nvSpPr>
        <p:spPr>
          <a:xfrm>
            <a:off x="312237" y="1240490"/>
            <a:ext cx="3794760" cy="5486400"/>
          </a:xfrm>
        </p:spPr>
        <p:txBody>
          <a:bodyPr anchor="ctr"/>
          <a:lstStyle>
            <a:lvl1pPr algn="ctr">
              <a:defRPr/>
            </a:lvl1pPr>
            <a:lvl2pPr algn="ctr">
              <a:defRPr/>
            </a:lvl2pPr>
            <a:lvl3pPr algn="ctr">
              <a:defRPr/>
            </a:lvl3pPr>
            <a:lvl4pPr algn="ctr">
              <a:defRPr/>
            </a:lvl4pPr>
            <a:lvl5pPr algn="ct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10"/>
          </p:nvPr>
        </p:nvSpPr>
        <p:spPr>
          <a:xfrm>
            <a:off x="4427035" y="1240490"/>
            <a:ext cx="7178040" cy="5486400"/>
          </a:xfrm>
        </p:spPr>
        <p:txBody>
          <a:bodyPr anchor="ctr"/>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08335190"/>
      </p:ext>
    </p:extLst>
  </p:cSld>
  <p:clrMapOvr>
    <a:masterClrMapping/>
  </p:clrMapOvr>
  <p:extLst mod="1">
    <p:ext uri="{DCECCB84-F9BA-43D5-87BE-67443E8EF086}">
      <p15:sldGuideLst xmlns:p15="http://schemas.microsoft.com/office/powerpoint/2012/main">
        <p15:guide id="1" orient="horz" pos="864">
          <p15:clr>
            <a:srgbClr val="FBAE40"/>
          </p15:clr>
        </p15:guide>
        <p15:guide id="2" orient="horz" pos="72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type="obj" preserve="1">
  <p:cSld name="06_Code">
    <p:spTree>
      <p:nvGrpSpPr>
        <p:cNvPr id="1" name=""/>
        <p:cNvGrpSpPr/>
        <p:nvPr/>
      </p:nvGrpSpPr>
      <p:grpSpPr>
        <a:xfrm>
          <a:off x="0" y="0"/>
          <a:ext cx="0" cy="0"/>
          <a:chOff x="0" y="0"/>
          <a:chExt cx="0" cy="0"/>
        </a:xfrm>
      </p:grpSpPr>
      <p:sp>
        <p:nvSpPr>
          <p:cNvPr id="6" name="Rectangle 3"/>
          <p:cNvSpPr/>
          <p:nvPr userDrawn="1"/>
        </p:nvSpPr>
        <p:spPr>
          <a:xfrm>
            <a:off x="3048" y="-3857"/>
            <a:ext cx="12188952" cy="1149350"/>
          </a:xfrm>
          <a:custGeom>
            <a:avLst/>
            <a:gdLst>
              <a:gd name="connsiteX0" fmla="*/ 0 w 12188952"/>
              <a:gd name="connsiteY0" fmla="*/ 0 h 1143000"/>
              <a:gd name="connsiteX1" fmla="*/ 12188952 w 12188952"/>
              <a:gd name="connsiteY1" fmla="*/ 0 h 1143000"/>
              <a:gd name="connsiteX2" fmla="*/ 12188952 w 12188952"/>
              <a:gd name="connsiteY2" fmla="*/ 1143000 h 1143000"/>
              <a:gd name="connsiteX3" fmla="*/ 0 w 12188952"/>
              <a:gd name="connsiteY3" fmla="*/ 1143000 h 1143000"/>
              <a:gd name="connsiteX4" fmla="*/ 0 w 12188952"/>
              <a:gd name="connsiteY4" fmla="*/ 0 h 1143000"/>
              <a:gd name="connsiteX0" fmla="*/ 0 w 12188952"/>
              <a:gd name="connsiteY0" fmla="*/ 0 h 1149350"/>
              <a:gd name="connsiteX1" fmla="*/ 12188952 w 12188952"/>
              <a:gd name="connsiteY1" fmla="*/ 0 h 1149350"/>
              <a:gd name="connsiteX2" fmla="*/ 11630152 w 12188952"/>
              <a:gd name="connsiteY2" fmla="*/ 1149350 h 1149350"/>
              <a:gd name="connsiteX3" fmla="*/ 0 w 12188952"/>
              <a:gd name="connsiteY3" fmla="*/ 1143000 h 1149350"/>
              <a:gd name="connsiteX4" fmla="*/ 0 w 12188952"/>
              <a:gd name="connsiteY4" fmla="*/ 0 h 1149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88952" h="1149350">
                <a:moveTo>
                  <a:pt x="0" y="0"/>
                </a:moveTo>
                <a:lnTo>
                  <a:pt x="12188952" y="0"/>
                </a:lnTo>
                <a:lnTo>
                  <a:pt x="11630152" y="1149350"/>
                </a:lnTo>
                <a:lnTo>
                  <a:pt x="0" y="1143000"/>
                </a:lnTo>
                <a:lnTo>
                  <a:pt x="0" y="0"/>
                </a:lnTo>
                <a:close/>
              </a:path>
            </a:pathLst>
          </a:custGeom>
          <a:solidFill>
            <a:srgbClr val="004B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12235" y="424232"/>
            <a:ext cx="11292840" cy="646331"/>
          </a:xfrm>
        </p:spPr>
        <p:txBody>
          <a:bodyPr>
            <a:spAutoFit/>
          </a:bodyPr>
          <a:lstStyle>
            <a:lvl1pPr>
              <a:lnSpc>
                <a:spcPct val="100000"/>
              </a:lnSpc>
              <a:defRPr>
                <a:solidFill>
                  <a:schemeClr val="bg1"/>
                </a:solidFill>
              </a:defRPr>
            </a:lvl1pPr>
          </a:lstStyle>
          <a:p>
            <a:r>
              <a:rPr lang="en-US"/>
              <a:t>Click to edit Master title style</a:t>
            </a:r>
          </a:p>
        </p:txBody>
      </p:sp>
      <p:sp>
        <p:nvSpPr>
          <p:cNvPr id="3" name="Content Placeholder 2"/>
          <p:cNvSpPr>
            <a:spLocks noGrp="1"/>
          </p:cNvSpPr>
          <p:nvPr>
            <p:ph idx="1"/>
          </p:nvPr>
        </p:nvSpPr>
        <p:spPr>
          <a:xfrm>
            <a:off x="312237" y="1240490"/>
            <a:ext cx="11292840" cy="5486400"/>
          </a:xfrm>
        </p:spPr>
        <p:txBody>
          <a:bodyPr>
            <a:normAutofit/>
          </a:bodyPr>
          <a:lstStyle>
            <a:lvl1pPr marL="0" indent="0">
              <a:buNone/>
              <a:defRPr sz="1800">
                <a:latin typeface="Consolas" panose="020B0609020204030204" pitchFamily="49" charset="0"/>
                <a:cs typeface="Consolas" panose="020B0609020204030204" pitchFamily="49" charset="0"/>
              </a:defRPr>
            </a:lvl1pPr>
          </a:lstStyle>
          <a:p>
            <a:pPr lvl="0"/>
            <a:r>
              <a:rPr lang="en-US"/>
              <a:t>Click to edit Master text styles</a:t>
            </a:r>
          </a:p>
        </p:txBody>
      </p:sp>
      <p:pic>
        <p:nvPicPr>
          <p:cNvPr id="5" name="Google Shape;178;p24">
            <a:extLst>
              <a:ext uri="{FF2B5EF4-FFF2-40B4-BE49-F238E27FC236}">
                <a16:creationId xmlns:a16="http://schemas.microsoft.com/office/drawing/2014/main" id="{6E9B1BE7-09DC-A44F-A722-C1A7CF8B2696}"/>
              </a:ext>
            </a:extLst>
          </p:cNvPr>
          <p:cNvPicPr preferRelativeResize="0"/>
          <p:nvPr userDrawn="1"/>
        </p:nvPicPr>
        <p:blipFill rotWithShape="1">
          <a:blip r:embed="rId2">
            <a:alphaModFix/>
            <a:duotone>
              <a:prstClr val="black"/>
              <a:schemeClr val="tx1">
                <a:lumMod val="95000"/>
                <a:lumOff val="5000"/>
                <a:tint val="45000"/>
                <a:satMod val="400000"/>
              </a:schemeClr>
            </a:duotone>
          </a:blip>
          <a:srcRect/>
          <a:stretch/>
        </p:blipFill>
        <p:spPr>
          <a:xfrm>
            <a:off x="10587041" y="6431011"/>
            <a:ext cx="1048326" cy="304968"/>
          </a:xfrm>
          <a:prstGeom prst="rect">
            <a:avLst/>
          </a:prstGeom>
          <a:noFill/>
          <a:ln>
            <a:noFill/>
          </a:ln>
        </p:spPr>
      </p:pic>
    </p:spTree>
    <p:extLst>
      <p:ext uri="{BB962C8B-B14F-4D97-AF65-F5344CB8AC3E}">
        <p14:creationId xmlns:p14="http://schemas.microsoft.com/office/powerpoint/2010/main" val="201517959"/>
      </p:ext>
    </p:extLst>
  </p:cSld>
  <p:clrMapOvr>
    <a:masterClrMapping/>
  </p:clrMapOvr>
  <p:extLst mod="1">
    <p:ext uri="{DCECCB84-F9BA-43D5-87BE-67443E8EF086}">
      <p15:sldGuideLst xmlns:p15="http://schemas.microsoft.com/office/powerpoint/2012/main">
        <p15:guide id="1" orient="horz" pos="864">
          <p15:clr>
            <a:srgbClr val="FBAE40"/>
          </p15:clr>
        </p15:guide>
        <p15:guide id="2" orient="horz" pos="72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07_ExerciseSupport">
    <p:bg>
      <p:bgPr>
        <a:solidFill>
          <a:srgbClr val="004B88"/>
        </a:solidFill>
        <a:effectLst/>
      </p:bgPr>
    </p:bg>
    <p:spTree>
      <p:nvGrpSpPr>
        <p:cNvPr id="1" name=""/>
        <p:cNvGrpSpPr/>
        <p:nvPr/>
      </p:nvGrpSpPr>
      <p:grpSpPr>
        <a:xfrm>
          <a:off x="0" y="0"/>
          <a:ext cx="0" cy="0"/>
          <a:chOff x="0" y="0"/>
          <a:chExt cx="0" cy="0"/>
        </a:xfrm>
      </p:grpSpPr>
      <p:sp>
        <p:nvSpPr>
          <p:cNvPr id="9" name="Rectangle 3"/>
          <p:cNvSpPr/>
          <p:nvPr userDrawn="1"/>
        </p:nvSpPr>
        <p:spPr>
          <a:xfrm>
            <a:off x="3048" y="-3857"/>
            <a:ext cx="12188952" cy="1149350"/>
          </a:xfrm>
          <a:custGeom>
            <a:avLst/>
            <a:gdLst>
              <a:gd name="connsiteX0" fmla="*/ 0 w 12188952"/>
              <a:gd name="connsiteY0" fmla="*/ 0 h 1143000"/>
              <a:gd name="connsiteX1" fmla="*/ 12188952 w 12188952"/>
              <a:gd name="connsiteY1" fmla="*/ 0 h 1143000"/>
              <a:gd name="connsiteX2" fmla="*/ 12188952 w 12188952"/>
              <a:gd name="connsiteY2" fmla="*/ 1143000 h 1143000"/>
              <a:gd name="connsiteX3" fmla="*/ 0 w 12188952"/>
              <a:gd name="connsiteY3" fmla="*/ 1143000 h 1143000"/>
              <a:gd name="connsiteX4" fmla="*/ 0 w 12188952"/>
              <a:gd name="connsiteY4" fmla="*/ 0 h 1143000"/>
              <a:gd name="connsiteX0" fmla="*/ 0 w 12188952"/>
              <a:gd name="connsiteY0" fmla="*/ 0 h 1149350"/>
              <a:gd name="connsiteX1" fmla="*/ 12188952 w 12188952"/>
              <a:gd name="connsiteY1" fmla="*/ 0 h 1149350"/>
              <a:gd name="connsiteX2" fmla="*/ 11630152 w 12188952"/>
              <a:gd name="connsiteY2" fmla="*/ 1149350 h 1149350"/>
              <a:gd name="connsiteX3" fmla="*/ 0 w 12188952"/>
              <a:gd name="connsiteY3" fmla="*/ 1143000 h 1149350"/>
              <a:gd name="connsiteX4" fmla="*/ 0 w 12188952"/>
              <a:gd name="connsiteY4" fmla="*/ 0 h 1149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88952" h="1149350">
                <a:moveTo>
                  <a:pt x="0" y="0"/>
                </a:moveTo>
                <a:lnTo>
                  <a:pt x="12188952" y="0"/>
                </a:lnTo>
                <a:lnTo>
                  <a:pt x="11630152" y="1149350"/>
                </a:lnTo>
                <a:lnTo>
                  <a:pt x="0" y="1143000"/>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userDrawn="1">
            <p:ph type="title"/>
          </p:nvPr>
        </p:nvSpPr>
        <p:spPr>
          <a:xfrm>
            <a:off x="312236" y="424232"/>
            <a:ext cx="11292840" cy="646331"/>
          </a:xfrm>
        </p:spPr>
        <p:txBody>
          <a:bodyPr>
            <a:spAutoFit/>
          </a:bodyPr>
          <a:lstStyle>
            <a:lvl1pPr>
              <a:lnSpc>
                <a:spcPct val="100000"/>
              </a:lnSpc>
              <a:defRPr>
                <a:solidFill>
                  <a:srgbClr val="004B88"/>
                </a:solidFill>
              </a:defRPr>
            </a:lvl1pPr>
          </a:lstStyle>
          <a:p>
            <a:r>
              <a:rPr lang="en-US"/>
              <a:t>Click to edit Master title style</a:t>
            </a:r>
          </a:p>
        </p:txBody>
      </p:sp>
      <p:sp>
        <p:nvSpPr>
          <p:cNvPr id="3" name="Content Placeholder 2"/>
          <p:cNvSpPr>
            <a:spLocks noGrp="1"/>
          </p:cNvSpPr>
          <p:nvPr userDrawn="1">
            <p:ph idx="1"/>
          </p:nvPr>
        </p:nvSpPr>
        <p:spPr>
          <a:xfrm>
            <a:off x="312236" y="1984440"/>
            <a:ext cx="7178040" cy="4742449"/>
          </a:xfrm>
          <a:prstGeom prst="rect">
            <a:avLst/>
          </a:prstGeom>
          <a:ln>
            <a:noFill/>
          </a:ln>
        </p:spPr>
        <p:txBody>
          <a:bodyPr wrap="square">
            <a:normAutofit/>
          </a:bodyPr>
          <a:lstStyle>
            <a:lvl1pPr>
              <a:defRPr sz="2800" baseline="0">
                <a:solidFill>
                  <a:schemeClr val="bg1"/>
                </a:solidFill>
              </a:defRPr>
            </a:lvl1pPr>
            <a:lvl2pPr marL="1150938" indent="-344488">
              <a:buClrTx/>
              <a:defRPr sz="2600">
                <a:solidFill>
                  <a:schemeClr val="bg1"/>
                </a:solidFill>
              </a:defRPr>
            </a:lvl2pPr>
            <a:lvl3pPr marL="1608138" indent="-344488">
              <a:defRPr sz="2400">
                <a:solidFill>
                  <a:schemeClr val="bg1"/>
                </a:solidFill>
              </a:defRPr>
            </a:lvl3pPr>
            <a:lvl4pPr marL="2065338" indent="-338138">
              <a:buClrTx/>
              <a:defRPr sz="2200">
                <a:solidFill>
                  <a:schemeClr val="bg1"/>
                </a:solidFill>
              </a:defRPr>
            </a:lvl4pPr>
            <a:lvl5pPr marL="2522538" indent="-344488">
              <a:defRPr sz="2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0"/>
          <p:cNvSpPr>
            <a:spLocks noGrp="1"/>
          </p:cNvSpPr>
          <p:nvPr>
            <p:ph type="body" sz="quarter" idx="12"/>
          </p:nvPr>
        </p:nvSpPr>
        <p:spPr>
          <a:xfrm>
            <a:off x="312236" y="1240490"/>
            <a:ext cx="11292840" cy="552450"/>
          </a:xfrm>
        </p:spPr>
        <p:txBody>
          <a:bodyPr>
            <a:noAutofit/>
          </a:bodyPr>
          <a:lstStyle>
            <a:lvl1pPr marL="0" indent="0">
              <a:buNone/>
              <a:defRPr sz="3200" i="1">
                <a:solidFill>
                  <a:schemeClr val="bg1"/>
                </a:solidFill>
              </a:defRPr>
            </a:lvl1pPr>
          </a:lstStyle>
          <a:p>
            <a:pPr lvl="0"/>
            <a:r>
              <a:rPr lang="en-US"/>
              <a:t>Click to edit Master text styles</a:t>
            </a:r>
          </a:p>
        </p:txBody>
      </p:sp>
      <p:sp>
        <p:nvSpPr>
          <p:cNvPr id="6" name="Content Placeholder 5"/>
          <p:cNvSpPr>
            <a:spLocks noGrp="1"/>
          </p:cNvSpPr>
          <p:nvPr>
            <p:ph sz="quarter" idx="13"/>
          </p:nvPr>
        </p:nvSpPr>
        <p:spPr>
          <a:xfrm>
            <a:off x="7810316" y="1984440"/>
            <a:ext cx="3794760" cy="4745736"/>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7" name="Straight Connector 6"/>
          <p:cNvCxnSpPr/>
          <p:nvPr userDrawn="1"/>
        </p:nvCxnSpPr>
        <p:spPr>
          <a:xfrm>
            <a:off x="7634452" y="1984440"/>
            <a:ext cx="0" cy="4742449"/>
          </a:xfrm>
          <a:prstGeom prst="line">
            <a:avLst/>
          </a:prstGeom>
          <a:ln w="19050">
            <a:solidFill>
              <a:srgbClr val="E9E9E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934911"/>
      </p:ext>
    </p:extLst>
  </p:cSld>
  <p:clrMapOvr>
    <a:masterClrMapping/>
  </p:clrMapOvr>
  <p:extLst mod="1">
    <p:ext uri="{DCECCB84-F9BA-43D5-87BE-67443E8EF086}">
      <p15:sldGuideLst xmlns:p15="http://schemas.microsoft.com/office/powerpoint/2012/main">
        <p15:guide id="1" pos="6432">
          <p15:clr>
            <a:srgbClr val="FBAE40"/>
          </p15:clr>
        </p15:guide>
        <p15:guide id="2" pos="7512">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08_Exercise">
    <p:bg>
      <p:bgPr>
        <a:solidFill>
          <a:srgbClr val="004B88"/>
        </a:solidFill>
        <a:effectLst/>
      </p:bgPr>
    </p:bg>
    <p:spTree>
      <p:nvGrpSpPr>
        <p:cNvPr id="1" name=""/>
        <p:cNvGrpSpPr/>
        <p:nvPr/>
      </p:nvGrpSpPr>
      <p:grpSpPr>
        <a:xfrm>
          <a:off x="0" y="0"/>
          <a:ext cx="0" cy="0"/>
          <a:chOff x="0" y="0"/>
          <a:chExt cx="0" cy="0"/>
        </a:xfrm>
      </p:grpSpPr>
      <p:sp>
        <p:nvSpPr>
          <p:cNvPr id="8" name="Rectangle 3"/>
          <p:cNvSpPr/>
          <p:nvPr userDrawn="1"/>
        </p:nvSpPr>
        <p:spPr>
          <a:xfrm>
            <a:off x="3048" y="-3857"/>
            <a:ext cx="12188952" cy="1149350"/>
          </a:xfrm>
          <a:custGeom>
            <a:avLst/>
            <a:gdLst>
              <a:gd name="connsiteX0" fmla="*/ 0 w 12188952"/>
              <a:gd name="connsiteY0" fmla="*/ 0 h 1143000"/>
              <a:gd name="connsiteX1" fmla="*/ 12188952 w 12188952"/>
              <a:gd name="connsiteY1" fmla="*/ 0 h 1143000"/>
              <a:gd name="connsiteX2" fmla="*/ 12188952 w 12188952"/>
              <a:gd name="connsiteY2" fmla="*/ 1143000 h 1143000"/>
              <a:gd name="connsiteX3" fmla="*/ 0 w 12188952"/>
              <a:gd name="connsiteY3" fmla="*/ 1143000 h 1143000"/>
              <a:gd name="connsiteX4" fmla="*/ 0 w 12188952"/>
              <a:gd name="connsiteY4" fmla="*/ 0 h 1143000"/>
              <a:gd name="connsiteX0" fmla="*/ 0 w 12188952"/>
              <a:gd name="connsiteY0" fmla="*/ 0 h 1149350"/>
              <a:gd name="connsiteX1" fmla="*/ 12188952 w 12188952"/>
              <a:gd name="connsiteY1" fmla="*/ 0 h 1149350"/>
              <a:gd name="connsiteX2" fmla="*/ 11630152 w 12188952"/>
              <a:gd name="connsiteY2" fmla="*/ 1149350 h 1149350"/>
              <a:gd name="connsiteX3" fmla="*/ 0 w 12188952"/>
              <a:gd name="connsiteY3" fmla="*/ 1143000 h 1149350"/>
              <a:gd name="connsiteX4" fmla="*/ 0 w 12188952"/>
              <a:gd name="connsiteY4" fmla="*/ 0 h 1149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88952" h="1149350">
                <a:moveTo>
                  <a:pt x="0" y="0"/>
                </a:moveTo>
                <a:lnTo>
                  <a:pt x="12188952" y="0"/>
                </a:lnTo>
                <a:lnTo>
                  <a:pt x="11630152" y="1149350"/>
                </a:lnTo>
                <a:lnTo>
                  <a:pt x="0" y="1143000"/>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userDrawn="1">
            <p:ph idx="1"/>
          </p:nvPr>
        </p:nvSpPr>
        <p:spPr>
          <a:xfrm>
            <a:off x="312236" y="1984440"/>
            <a:ext cx="11292840" cy="4742449"/>
          </a:xfrm>
          <a:prstGeom prst="rect">
            <a:avLst/>
          </a:prstGeom>
          <a:ln>
            <a:noFill/>
          </a:ln>
        </p:spPr>
        <p:txBody>
          <a:bodyPr wrap="square">
            <a:normAutofit/>
          </a:bodyPr>
          <a:lstStyle>
            <a:lvl1pPr>
              <a:defRPr sz="2800" baseline="0">
                <a:solidFill>
                  <a:schemeClr val="bg1"/>
                </a:solidFill>
              </a:defRPr>
            </a:lvl1pPr>
            <a:lvl2pPr marL="1150938" indent="-344488">
              <a:buClrTx/>
              <a:defRPr sz="2600">
                <a:solidFill>
                  <a:schemeClr val="bg1"/>
                </a:solidFill>
              </a:defRPr>
            </a:lvl2pPr>
            <a:lvl3pPr marL="1608138" indent="-344488">
              <a:defRPr sz="2400">
                <a:solidFill>
                  <a:schemeClr val="bg1"/>
                </a:solidFill>
              </a:defRPr>
            </a:lvl3pPr>
            <a:lvl4pPr marL="2065338" indent="-338138">
              <a:buClrTx/>
              <a:defRPr sz="2200">
                <a:solidFill>
                  <a:schemeClr val="bg1"/>
                </a:solidFill>
              </a:defRPr>
            </a:lvl4pPr>
            <a:lvl5pPr marL="2522538" indent="-344488">
              <a:defRPr sz="2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0"/>
          <p:cNvSpPr>
            <a:spLocks noGrp="1"/>
          </p:cNvSpPr>
          <p:nvPr>
            <p:ph type="body" sz="quarter" idx="12"/>
          </p:nvPr>
        </p:nvSpPr>
        <p:spPr>
          <a:xfrm>
            <a:off x="312236" y="1240490"/>
            <a:ext cx="11292840" cy="552450"/>
          </a:xfrm>
        </p:spPr>
        <p:txBody>
          <a:bodyPr>
            <a:noAutofit/>
          </a:bodyPr>
          <a:lstStyle>
            <a:lvl1pPr marL="0" indent="0">
              <a:buNone/>
              <a:defRPr sz="3200" i="1">
                <a:solidFill>
                  <a:schemeClr val="bg1"/>
                </a:solidFill>
              </a:defRPr>
            </a:lvl1pPr>
          </a:lstStyle>
          <a:p>
            <a:pPr lvl="0"/>
            <a:r>
              <a:rPr lang="en-US"/>
              <a:t>Click to edit Master text styles</a:t>
            </a:r>
          </a:p>
        </p:txBody>
      </p:sp>
      <p:sp>
        <p:nvSpPr>
          <p:cNvPr id="2" name="Title 1"/>
          <p:cNvSpPr>
            <a:spLocks noGrp="1"/>
          </p:cNvSpPr>
          <p:nvPr userDrawn="1">
            <p:ph type="title"/>
          </p:nvPr>
        </p:nvSpPr>
        <p:spPr>
          <a:xfrm>
            <a:off x="312236" y="424232"/>
            <a:ext cx="11292840" cy="646331"/>
          </a:xfrm>
        </p:spPr>
        <p:txBody>
          <a:bodyPr>
            <a:spAutoFit/>
          </a:bodyPr>
          <a:lstStyle>
            <a:lvl1pPr>
              <a:lnSpc>
                <a:spcPct val="100000"/>
              </a:lnSpc>
              <a:defRPr>
                <a:solidFill>
                  <a:srgbClr val="004B88"/>
                </a:solidFill>
              </a:defRPr>
            </a:lvl1pPr>
          </a:lstStyle>
          <a:p>
            <a:r>
              <a:rPr lang="en-US"/>
              <a:t>Click to edit Master title style</a:t>
            </a:r>
          </a:p>
        </p:txBody>
      </p:sp>
    </p:spTree>
    <p:extLst>
      <p:ext uri="{BB962C8B-B14F-4D97-AF65-F5344CB8AC3E}">
        <p14:creationId xmlns:p14="http://schemas.microsoft.com/office/powerpoint/2010/main" val="543461082"/>
      </p:ext>
    </p:extLst>
  </p:cSld>
  <p:clrMapOvr>
    <a:masterClrMapping/>
  </p:clrMapOvr>
  <p:extLst mod="1">
    <p:ext uri="{DCECCB84-F9BA-43D5-87BE-67443E8EF086}">
      <p15:sldGuideLst xmlns:p15="http://schemas.microsoft.com/office/powerpoint/2012/main">
        <p15:guide id="1" pos="6432">
          <p15:clr>
            <a:srgbClr val="FBAE40"/>
          </p15:clr>
        </p15:guide>
        <p15:guide id="2" pos="7512">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09_Module_TextOnly">
    <p:bg>
      <p:bgPr>
        <a:solidFill>
          <a:srgbClr val="E9E9E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12235" y="424232"/>
            <a:ext cx="11292840" cy="646331"/>
          </a:xfrm>
        </p:spPr>
        <p:txBody>
          <a:bodyPr>
            <a:spAutoFit/>
          </a:bodyPr>
          <a:lstStyle>
            <a:lvl1pPr>
              <a:lnSpc>
                <a:spcPct val="100000"/>
              </a:lnSpc>
              <a:defRPr>
                <a:solidFill>
                  <a:srgbClr val="004B88"/>
                </a:solidFill>
              </a:defRPr>
            </a:lvl1pPr>
          </a:lstStyle>
          <a:p>
            <a:r>
              <a:rPr lang="en-US"/>
              <a:t>Click to edit Master title style</a:t>
            </a:r>
          </a:p>
        </p:txBody>
      </p:sp>
      <p:sp>
        <p:nvSpPr>
          <p:cNvPr id="3" name="Content Placeholder 2"/>
          <p:cNvSpPr>
            <a:spLocks noGrp="1"/>
          </p:cNvSpPr>
          <p:nvPr>
            <p:ph idx="1"/>
          </p:nvPr>
        </p:nvSpPr>
        <p:spPr>
          <a:xfrm>
            <a:off x="312237" y="1240488"/>
            <a:ext cx="9756648" cy="5486400"/>
          </a:xfrm>
        </p:spPr>
        <p:txBody>
          <a:bodyPr/>
          <a:lstStyle>
            <a:lvl1pPr>
              <a:defRPr>
                <a:solidFill>
                  <a:srgbClr val="004B88"/>
                </a:solidFill>
              </a:defRPr>
            </a:lvl1pPr>
            <a:lvl2pPr>
              <a:defRPr>
                <a:solidFill>
                  <a:srgbClr val="004B88"/>
                </a:solidFill>
              </a:defRPr>
            </a:lvl2pPr>
            <a:lvl3pPr>
              <a:defRPr>
                <a:solidFill>
                  <a:srgbClr val="004B88"/>
                </a:solidFill>
              </a:defRPr>
            </a:lvl3pPr>
            <a:lvl4pPr>
              <a:defRPr>
                <a:solidFill>
                  <a:srgbClr val="004B88"/>
                </a:solidFill>
              </a:defRPr>
            </a:lvl4pPr>
            <a:lvl5pPr>
              <a:defRPr>
                <a:solidFill>
                  <a:srgbClr val="004B8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31192438"/>
      </p:ext>
    </p:extLst>
  </p:cSld>
  <p:clrMapOvr>
    <a:masterClrMapping/>
  </p:clrMapOvr>
  <p:extLst mod="1">
    <p:ext uri="{DCECCB84-F9BA-43D5-87BE-67443E8EF086}">
      <p15:sldGuideLst xmlns:p15="http://schemas.microsoft.com/office/powerpoint/2012/main">
        <p15:guide id="1" orient="horz" pos="864">
          <p15:clr>
            <a:srgbClr val="FBAE40"/>
          </p15:clr>
        </p15:guide>
        <p15:guide id="2" orient="horz" pos="720">
          <p15:clr>
            <a:srgbClr val="FBAE40"/>
          </p15:clr>
        </p15:guide>
        <p15:guide id="3" pos="6336">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10_Module_GraphicOnly">
    <p:bg>
      <p:bgPr>
        <a:solidFill>
          <a:srgbClr val="E9E9E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12235" y="424232"/>
            <a:ext cx="11292840" cy="646331"/>
          </a:xfrm>
        </p:spPr>
        <p:txBody>
          <a:bodyPr>
            <a:spAutoFit/>
          </a:bodyPr>
          <a:lstStyle>
            <a:lvl1pPr>
              <a:lnSpc>
                <a:spcPct val="100000"/>
              </a:lnSpc>
              <a:defRPr>
                <a:solidFill>
                  <a:srgbClr val="004B88"/>
                </a:solidFill>
              </a:defRPr>
            </a:lvl1pPr>
          </a:lstStyle>
          <a:p>
            <a:r>
              <a:rPr lang="en-US"/>
              <a:t>Click to edit Master title style</a:t>
            </a:r>
          </a:p>
        </p:txBody>
      </p:sp>
      <p:sp>
        <p:nvSpPr>
          <p:cNvPr id="3" name="Content Placeholder 2"/>
          <p:cNvSpPr>
            <a:spLocks noGrp="1"/>
          </p:cNvSpPr>
          <p:nvPr>
            <p:ph idx="1"/>
          </p:nvPr>
        </p:nvSpPr>
        <p:spPr>
          <a:xfrm>
            <a:off x="312237" y="1240488"/>
            <a:ext cx="11292840" cy="5486400"/>
          </a:xfrm>
        </p:spPr>
        <p:txBody>
          <a:bodyPr anchor="ctr"/>
          <a:lstStyle>
            <a:lvl1pPr algn="ctr">
              <a:defRPr>
                <a:solidFill>
                  <a:srgbClr val="004B88"/>
                </a:solidFill>
              </a:defRPr>
            </a:lvl1pPr>
            <a:lvl2pPr algn="ctr">
              <a:defRPr>
                <a:solidFill>
                  <a:srgbClr val="004B88"/>
                </a:solidFill>
              </a:defRPr>
            </a:lvl2pPr>
            <a:lvl3pPr algn="ctr">
              <a:defRPr>
                <a:solidFill>
                  <a:srgbClr val="004B88"/>
                </a:solidFill>
              </a:defRPr>
            </a:lvl3pPr>
            <a:lvl4pPr algn="ctr">
              <a:defRPr>
                <a:solidFill>
                  <a:srgbClr val="004B88"/>
                </a:solidFill>
              </a:defRPr>
            </a:lvl4pPr>
            <a:lvl5pPr algn="ctr">
              <a:defRPr>
                <a:solidFill>
                  <a:srgbClr val="004B8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24588629"/>
      </p:ext>
    </p:extLst>
  </p:cSld>
  <p:clrMapOvr>
    <a:masterClrMapping/>
  </p:clrMapOvr>
  <p:extLst mod="1">
    <p:ext uri="{DCECCB84-F9BA-43D5-87BE-67443E8EF086}">
      <p15:sldGuideLst xmlns:p15="http://schemas.microsoft.com/office/powerpoint/2012/main">
        <p15:guide id="1" orient="horz" pos="864">
          <p15:clr>
            <a:srgbClr val="FBAE40"/>
          </p15:clr>
        </p15:guide>
        <p15:guide id="2" orient="horz" pos="720">
          <p15:clr>
            <a:srgbClr val="FBAE40"/>
          </p15:clr>
        </p15:guide>
        <p15:guide id="3" pos="6336">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1_Module_TwoContent">
    <p:bg>
      <p:bgPr>
        <a:solidFill>
          <a:srgbClr val="E9E9E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12235" y="424232"/>
            <a:ext cx="11292840" cy="646331"/>
          </a:xfrm>
        </p:spPr>
        <p:txBody>
          <a:bodyPr>
            <a:spAutoFit/>
          </a:bodyPr>
          <a:lstStyle>
            <a:lvl1pPr>
              <a:lnSpc>
                <a:spcPct val="100000"/>
              </a:lnSpc>
              <a:defRPr>
                <a:solidFill>
                  <a:srgbClr val="004B88"/>
                </a:solidFill>
              </a:defRPr>
            </a:lvl1pPr>
          </a:lstStyle>
          <a:p>
            <a:r>
              <a:rPr lang="en-US"/>
              <a:t>Click to edit Master title style</a:t>
            </a:r>
          </a:p>
        </p:txBody>
      </p:sp>
      <p:sp>
        <p:nvSpPr>
          <p:cNvPr id="3" name="Content Placeholder 2"/>
          <p:cNvSpPr>
            <a:spLocks noGrp="1"/>
          </p:cNvSpPr>
          <p:nvPr>
            <p:ph idx="1"/>
          </p:nvPr>
        </p:nvSpPr>
        <p:spPr>
          <a:xfrm>
            <a:off x="312237" y="1240488"/>
            <a:ext cx="5486400" cy="5486400"/>
          </a:xfrm>
        </p:spPr>
        <p:txBody>
          <a:bodyPr/>
          <a:lstStyle>
            <a:lvl1pPr>
              <a:defRPr>
                <a:solidFill>
                  <a:srgbClr val="004B88"/>
                </a:solidFill>
              </a:defRPr>
            </a:lvl1pPr>
            <a:lvl2pPr>
              <a:defRPr>
                <a:solidFill>
                  <a:srgbClr val="004B88"/>
                </a:solidFill>
              </a:defRPr>
            </a:lvl2pPr>
            <a:lvl3pPr>
              <a:defRPr>
                <a:solidFill>
                  <a:srgbClr val="004B88"/>
                </a:solidFill>
              </a:defRPr>
            </a:lvl3pPr>
            <a:lvl4pPr>
              <a:defRPr>
                <a:solidFill>
                  <a:srgbClr val="004B88"/>
                </a:solidFill>
              </a:defRPr>
            </a:lvl4pPr>
            <a:lvl5pPr>
              <a:defRPr>
                <a:solidFill>
                  <a:srgbClr val="004B8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10"/>
          </p:nvPr>
        </p:nvSpPr>
        <p:spPr>
          <a:xfrm>
            <a:off x="6118675" y="1240488"/>
            <a:ext cx="5486400" cy="5486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57115819"/>
      </p:ext>
    </p:extLst>
  </p:cSld>
  <p:clrMapOvr>
    <a:masterClrMapping/>
  </p:clrMapOvr>
  <p:extLst mod="1">
    <p:ext uri="{DCECCB84-F9BA-43D5-87BE-67443E8EF086}">
      <p15:sldGuideLst xmlns:p15="http://schemas.microsoft.com/office/powerpoint/2012/main">
        <p15:guide id="1" orient="horz" pos="864">
          <p15:clr>
            <a:srgbClr val="FBAE40"/>
          </p15:clr>
        </p15:guide>
        <p15:guide id="2" orient="horz" pos="720">
          <p15:clr>
            <a:srgbClr val="FBAE40"/>
          </p15:clr>
        </p15:guide>
        <p15:guide id="3" pos="6336">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03_TwoContent">
    <p:spTree>
      <p:nvGrpSpPr>
        <p:cNvPr id="1" name=""/>
        <p:cNvGrpSpPr/>
        <p:nvPr/>
      </p:nvGrpSpPr>
      <p:grpSpPr>
        <a:xfrm>
          <a:off x="0" y="0"/>
          <a:ext cx="0" cy="0"/>
          <a:chOff x="0" y="0"/>
          <a:chExt cx="0" cy="0"/>
        </a:xfrm>
      </p:grpSpPr>
      <p:sp>
        <p:nvSpPr>
          <p:cNvPr id="7" name="Rectangle 3"/>
          <p:cNvSpPr/>
          <p:nvPr userDrawn="1"/>
        </p:nvSpPr>
        <p:spPr>
          <a:xfrm>
            <a:off x="3048" y="-3857"/>
            <a:ext cx="12188952" cy="1149350"/>
          </a:xfrm>
          <a:custGeom>
            <a:avLst/>
            <a:gdLst>
              <a:gd name="connsiteX0" fmla="*/ 0 w 12188952"/>
              <a:gd name="connsiteY0" fmla="*/ 0 h 1143000"/>
              <a:gd name="connsiteX1" fmla="*/ 12188952 w 12188952"/>
              <a:gd name="connsiteY1" fmla="*/ 0 h 1143000"/>
              <a:gd name="connsiteX2" fmla="*/ 12188952 w 12188952"/>
              <a:gd name="connsiteY2" fmla="*/ 1143000 h 1143000"/>
              <a:gd name="connsiteX3" fmla="*/ 0 w 12188952"/>
              <a:gd name="connsiteY3" fmla="*/ 1143000 h 1143000"/>
              <a:gd name="connsiteX4" fmla="*/ 0 w 12188952"/>
              <a:gd name="connsiteY4" fmla="*/ 0 h 1143000"/>
              <a:gd name="connsiteX0" fmla="*/ 0 w 12188952"/>
              <a:gd name="connsiteY0" fmla="*/ 0 h 1149350"/>
              <a:gd name="connsiteX1" fmla="*/ 12188952 w 12188952"/>
              <a:gd name="connsiteY1" fmla="*/ 0 h 1149350"/>
              <a:gd name="connsiteX2" fmla="*/ 11630152 w 12188952"/>
              <a:gd name="connsiteY2" fmla="*/ 1149350 h 1149350"/>
              <a:gd name="connsiteX3" fmla="*/ 0 w 12188952"/>
              <a:gd name="connsiteY3" fmla="*/ 1143000 h 1149350"/>
              <a:gd name="connsiteX4" fmla="*/ 0 w 12188952"/>
              <a:gd name="connsiteY4" fmla="*/ 0 h 1149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88952" h="1149350">
                <a:moveTo>
                  <a:pt x="0" y="0"/>
                </a:moveTo>
                <a:lnTo>
                  <a:pt x="12188952" y="0"/>
                </a:lnTo>
                <a:lnTo>
                  <a:pt x="11630152" y="1149350"/>
                </a:lnTo>
                <a:lnTo>
                  <a:pt x="0" y="1143000"/>
                </a:lnTo>
                <a:lnTo>
                  <a:pt x="0" y="0"/>
                </a:lnTo>
                <a:close/>
              </a:path>
            </a:pathLst>
          </a:custGeom>
          <a:solidFill>
            <a:srgbClr val="004B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304629" y="507332"/>
            <a:ext cx="11292840" cy="563231"/>
          </a:xfrm>
        </p:spPr>
        <p:txBody>
          <a:bodyPr>
            <a:spAutoFit/>
          </a:bodyPr>
          <a:lstStyle>
            <a:lvl1pPr>
              <a:lnSpc>
                <a:spcPct val="85000"/>
              </a:lnSpc>
              <a:defRPr>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304631" y="1240490"/>
            <a:ext cx="5486400" cy="4937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Content Placeholder 4"/>
          <p:cNvSpPr>
            <a:spLocks noGrp="1"/>
          </p:cNvSpPr>
          <p:nvPr>
            <p:ph sz="quarter" idx="10"/>
          </p:nvPr>
        </p:nvSpPr>
        <p:spPr>
          <a:xfrm>
            <a:off x="6111069" y="1240490"/>
            <a:ext cx="5486400" cy="4937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1"/>
          </p:nvPr>
        </p:nvSpPr>
        <p:spPr>
          <a:xfrm>
            <a:off x="304800" y="6263640"/>
            <a:ext cx="11291888" cy="228600"/>
          </a:xfrm>
        </p:spPr>
        <p:txBody>
          <a:bodyPr>
            <a:normAutofit/>
          </a:bodyPr>
          <a:lstStyle>
            <a:lvl1pPr marL="0" indent="0">
              <a:spcBef>
                <a:spcPts val="0"/>
              </a:spcBef>
              <a:spcAft>
                <a:spcPts val="600"/>
              </a:spcAft>
              <a:buNone/>
              <a:defRPr sz="1000"/>
            </a:lvl1pPr>
          </a:lstStyle>
          <a:p>
            <a:pPr lvl="0"/>
            <a:r>
              <a:rPr lang="en-US"/>
              <a:t>Click to edit Master text styles</a:t>
            </a:r>
          </a:p>
        </p:txBody>
      </p:sp>
      <p:sp>
        <p:nvSpPr>
          <p:cNvPr id="6" name="Content Placeholder 5"/>
          <p:cNvSpPr>
            <a:spLocks noGrp="1"/>
          </p:cNvSpPr>
          <p:nvPr>
            <p:ph sz="quarter" idx="12"/>
          </p:nvPr>
        </p:nvSpPr>
        <p:spPr>
          <a:xfrm>
            <a:off x="301752" y="6537960"/>
            <a:ext cx="11292840" cy="228600"/>
          </a:xfrm>
        </p:spPr>
        <p:txBody>
          <a:bodyPr>
            <a:noAutofit/>
          </a:bodyPr>
          <a:lstStyle>
            <a:lvl1pPr>
              <a:defRPr lang="en-US" sz="1000" kern="1200" dirty="0">
                <a:solidFill>
                  <a:srgbClr val="004B88"/>
                </a:solidFill>
                <a:latin typeface="+mn-lt"/>
                <a:ea typeface="+mn-ea"/>
                <a:cs typeface="Gotham Book" pitchFamily="50" charset="0"/>
              </a:defRPr>
            </a:lvl1pPr>
          </a:lstStyle>
          <a:p>
            <a:pPr marL="0" lvl="0" indent="0" algn="l" defTabSz="914400" rtl="0" eaLnBrk="1" latinLnBrk="0" hangingPunct="1">
              <a:lnSpc>
                <a:spcPct val="100000"/>
              </a:lnSpc>
              <a:spcBef>
                <a:spcPts val="0"/>
              </a:spcBef>
              <a:spcAft>
                <a:spcPts val="600"/>
              </a:spcAft>
              <a:buFont typeface="Arial" panose="020B0604020202020204" pitchFamily="34" charset="0"/>
              <a:buNone/>
            </a:pPr>
            <a:r>
              <a:rPr lang="en-US"/>
              <a:t>Click to edit Master text styles</a:t>
            </a:r>
          </a:p>
        </p:txBody>
      </p:sp>
    </p:spTree>
    <p:extLst>
      <p:ext uri="{BB962C8B-B14F-4D97-AF65-F5344CB8AC3E}">
        <p14:creationId xmlns:p14="http://schemas.microsoft.com/office/powerpoint/2010/main" val="1121995478"/>
      </p:ext>
    </p:extLst>
  </p:cSld>
  <p:clrMapOvr>
    <a:masterClrMapping/>
  </p:clrMapOvr>
  <p:extLst mod="1">
    <p:ext uri="{DCECCB84-F9BA-43D5-87BE-67443E8EF086}">
      <p15:sldGuideLst xmlns:p15="http://schemas.microsoft.com/office/powerpoint/2012/main">
        <p15:guide id="1" orient="horz" pos="864">
          <p15:clr>
            <a:srgbClr val="FBAE40"/>
          </p15:clr>
        </p15:guide>
        <p15:guide id="2" orient="horz" pos="72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2_Module_TextandGraphic">
    <p:bg>
      <p:bgPr>
        <a:solidFill>
          <a:srgbClr val="E9E9E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12235" y="424232"/>
            <a:ext cx="11292840" cy="646331"/>
          </a:xfrm>
        </p:spPr>
        <p:txBody>
          <a:bodyPr>
            <a:spAutoFit/>
          </a:bodyPr>
          <a:lstStyle>
            <a:lvl1pPr>
              <a:lnSpc>
                <a:spcPct val="100000"/>
              </a:lnSpc>
              <a:defRPr>
                <a:solidFill>
                  <a:srgbClr val="004B88"/>
                </a:solidFill>
              </a:defRPr>
            </a:lvl1pPr>
          </a:lstStyle>
          <a:p>
            <a:r>
              <a:rPr lang="en-US"/>
              <a:t>Click to edit Master title style</a:t>
            </a:r>
          </a:p>
        </p:txBody>
      </p:sp>
      <p:sp>
        <p:nvSpPr>
          <p:cNvPr id="3" name="Content Placeholder 2"/>
          <p:cNvSpPr>
            <a:spLocks noGrp="1"/>
          </p:cNvSpPr>
          <p:nvPr>
            <p:ph idx="1"/>
          </p:nvPr>
        </p:nvSpPr>
        <p:spPr>
          <a:xfrm>
            <a:off x="312237" y="1240488"/>
            <a:ext cx="3794760" cy="5486400"/>
          </a:xfrm>
        </p:spPr>
        <p:txBody>
          <a:bodyPr anchor="ctr"/>
          <a:lstStyle>
            <a:lvl1pPr>
              <a:defRPr>
                <a:solidFill>
                  <a:srgbClr val="004B88"/>
                </a:solidFill>
              </a:defRPr>
            </a:lvl1pPr>
            <a:lvl2pPr>
              <a:defRPr>
                <a:solidFill>
                  <a:srgbClr val="004B88"/>
                </a:solidFill>
              </a:defRPr>
            </a:lvl2pPr>
            <a:lvl3pPr>
              <a:defRPr>
                <a:solidFill>
                  <a:srgbClr val="004B88"/>
                </a:solidFill>
              </a:defRPr>
            </a:lvl3pPr>
            <a:lvl4pPr>
              <a:defRPr>
                <a:solidFill>
                  <a:srgbClr val="004B88"/>
                </a:solidFill>
              </a:defRPr>
            </a:lvl4pPr>
            <a:lvl5pPr>
              <a:defRPr>
                <a:solidFill>
                  <a:srgbClr val="004B8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10"/>
          </p:nvPr>
        </p:nvSpPr>
        <p:spPr>
          <a:xfrm>
            <a:off x="4427035" y="1240488"/>
            <a:ext cx="7178040" cy="5486400"/>
          </a:xfrm>
        </p:spPr>
        <p:txBody>
          <a:bodyPr anchor="ctr"/>
          <a:lstStyle>
            <a:lvl1pPr algn="ctr">
              <a:defRPr/>
            </a:lvl1pPr>
            <a:lvl2pPr algn="ctr">
              <a:defRPr/>
            </a:lvl2pPr>
            <a:lvl3pPr algn="ctr">
              <a:defRPr/>
            </a:lvl3pPr>
            <a:lvl4pPr algn="ctr">
              <a:defRPr/>
            </a:lvl4pPr>
            <a:lvl5pPr algn="ct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77491607"/>
      </p:ext>
    </p:extLst>
  </p:cSld>
  <p:clrMapOvr>
    <a:masterClrMapping/>
  </p:clrMapOvr>
  <p:extLst mod="1">
    <p:ext uri="{DCECCB84-F9BA-43D5-87BE-67443E8EF086}">
      <p15:sldGuideLst xmlns:p15="http://schemas.microsoft.com/office/powerpoint/2012/main">
        <p15:guide id="1" orient="horz" pos="864">
          <p15:clr>
            <a:srgbClr val="FBAE40"/>
          </p15:clr>
        </p15:guide>
        <p15:guide id="2" orient="horz" pos="720">
          <p15:clr>
            <a:srgbClr val="FBAE40"/>
          </p15:clr>
        </p15:guide>
        <p15:guide id="3" pos="6336">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3_Module_GraphicandText">
    <p:bg>
      <p:bgPr>
        <a:solidFill>
          <a:srgbClr val="E9E9E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12235" y="424232"/>
            <a:ext cx="11292840" cy="646331"/>
          </a:xfrm>
        </p:spPr>
        <p:txBody>
          <a:bodyPr>
            <a:spAutoFit/>
          </a:bodyPr>
          <a:lstStyle>
            <a:lvl1pPr>
              <a:lnSpc>
                <a:spcPct val="100000"/>
              </a:lnSpc>
              <a:defRPr>
                <a:solidFill>
                  <a:srgbClr val="004B88"/>
                </a:solidFill>
              </a:defRPr>
            </a:lvl1pPr>
          </a:lstStyle>
          <a:p>
            <a:r>
              <a:rPr lang="en-US"/>
              <a:t>Click to edit Master title style</a:t>
            </a:r>
          </a:p>
        </p:txBody>
      </p:sp>
      <p:sp>
        <p:nvSpPr>
          <p:cNvPr id="3" name="Content Placeholder 2"/>
          <p:cNvSpPr>
            <a:spLocks noGrp="1"/>
          </p:cNvSpPr>
          <p:nvPr>
            <p:ph idx="1"/>
          </p:nvPr>
        </p:nvSpPr>
        <p:spPr>
          <a:xfrm>
            <a:off x="312237" y="1240488"/>
            <a:ext cx="3794760" cy="5486400"/>
          </a:xfrm>
        </p:spPr>
        <p:txBody>
          <a:bodyPr anchor="ctr"/>
          <a:lstStyle>
            <a:lvl1pPr algn="ctr">
              <a:defRPr>
                <a:solidFill>
                  <a:srgbClr val="004B88"/>
                </a:solidFill>
              </a:defRPr>
            </a:lvl1pPr>
            <a:lvl2pPr algn="ctr">
              <a:defRPr>
                <a:solidFill>
                  <a:srgbClr val="004B88"/>
                </a:solidFill>
              </a:defRPr>
            </a:lvl2pPr>
            <a:lvl3pPr algn="ctr">
              <a:defRPr>
                <a:solidFill>
                  <a:srgbClr val="004B88"/>
                </a:solidFill>
              </a:defRPr>
            </a:lvl3pPr>
            <a:lvl4pPr algn="ctr">
              <a:defRPr>
                <a:solidFill>
                  <a:srgbClr val="004B88"/>
                </a:solidFill>
              </a:defRPr>
            </a:lvl4pPr>
            <a:lvl5pPr algn="ctr">
              <a:defRPr>
                <a:solidFill>
                  <a:srgbClr val="004B8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10"/>
          </p:nvPr>
        </p:nvSpPr>
        <p:spPr>
          <a:xfrm>
            <a:off x="4427035" y="1240488"/>
            <a:ext cx="7178040" cy="5486400"/>
          </a:xfrm>
        </p:spPr>
        <p:txBody>
          <a:bodyPr anchor="ctr"/>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00459143"/>
      </p:ext>
    </p:extLst>
  </p:cSld>
  <p:clrMapOvr>
    <a:masterClrMapping/>
  </p:clrMapOvr>
  <p:extLst mod="1">
    <p:ext uri="{DCECCB84-F9BA-43D5-87BE-67443E8EF086}">
      <p15:sldGuideLst xmlns:p15="http://schemas.microsoft.com/office/powerpoint/2012/main">
        <p15:guide id="1" orient="horz" pos="864">
          <p15:clr>
            <a:srgbClr val="FBAE40"/>
          </p15:clr>
        </p15:guide>
        <p15:guide id="2" orient="horz" pos="720">
          <p15:clr>
            <a:srgbClr val="FBAE40"/>
          </p15:clr>
        </p15:guide>
        <p15:guide id="3" pos="6336">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4_Module_ReviewQuestion">
    <p:bg>
      <p:bgPr>
        <a:solidFill>
          <a:srgbClr val="E9E9EB"/>
        </a:solidFill>
        <a:effectLst/>
      </p:bgPr>
    </p:bg>
    <p:spTree>
      <p:nvGrpSpPr>
        <p:cNvPr id="1" name=""/>
        <p:cNvGrpSpPr/>
        <p:nvPr/>
      </p:nvGrpSpPr>
      <p:grpSpPr>
        <a:xfrm>
          <a:off x="0" y="0"/>
          <a:ext cx="0" cy="0"/>
          <a:chOff x="0" y="0"/>
          <a:chExt cx="0" cy="0"/>
        </a:xfrm>
      </p:grpSpPr>
      <p:sp>
        <p:nvSpPr>
          <p:cNvPr id="3" name="Content Placeholder 2"/>
          <p:cNvSpPr>
            <a:spLocks noGrp="1"/>
          </p:cNvSpPr>
          <p:nvPr userDrawn="1">
            <p:ph idx="1"/>
          </p:nvPr>
        </p:nvSpPr>
        <p:spPr>
          <a:xfrm>
            <a:off x="312236" y="1240490"/>
            <a:ext cx="7086600" cy="5486400"/>
          </a:xfrm>
          <a:prstGeom prst="rect">
            <a:avLst/>
          </a:prstGeom>
          <a:ln>
            <a:noFill/>
          </a:ln>
        </p:spPr>
        <p:txBody>
          <a:bodyPr wrap="square">
            <a:normAutofit/>
          </a:bodyPr>
          <a:lstStyle>
            <a:lvl1pPr marL="514350" indent="-514350">
              <a:buFont typeface="+mj-lt"/>
              <a:buAutoNum type="arabicPeriod"/>
              <a:defRPr sz="2800" baseline="0">
                <a:solidFill>
                  <a:schemeClr val="tx2"/>
                </a:solidFill>
              </a:defRPr>
            </a:lvl1pPr>
            <a:lvl2pPr marL="1033462" indent="-514350">
              <a:buClrTx/>
              <a:buFont typeface="+mj-lt"/>
              <a:buAutoNum type="alphaUcPeriod"/>
              <a:defRPr sz="2600">
                <a:solidFill>
                  <a:schemeClr val="tx2"/>
                </a:solidFill>
              </a:defRPr>
            </a:lvl2pPr>
            <a:lvl3pPr marL="1422400" indent="-344488">
              <a:defRPr sz="2800">
                <a:solidFill>
                  <a:schemeClr val="tx2"/>
                </a:solidFill>
              </a:defRPr>
            </a:lvl3pPr>
            <a:lvl4pPr marL="1947863" indent="-338138">
              <a:buClrTx/>
              <a:defRPr sz="2600">
                <a:solidFill>
                  <a:schemeClr val="tx2"/>
                </a:solidFill>
              </a:defRPr>
            </a:lvl4pPr>
            <a:lvl5pPr marL="2405063" indent="-344488">
              <a:defRPr sz="2400">
                <a:solidFill>
                  <a:schemeClr val="tx2"/>
                </a:solidFill>
              </a:defRPr>
            </a:lvl5pPr>
          </a:lstStyle>
          <a:p>
            <a:pPr lvl="0"/>
            <a:r>
              <a:rPr lang="en-US"/>
              <a:t>Click to edit Master text styles</a:t>
            </a:r>
          </a:p>
          <a:p>
            <a:pPr lvl="1"/>
            <a:r>
              <a:rPr lang="en-US"/>
              <a:t>Second level</a:t>
            </a:r>
          </a:p>
        </p:txBody>
      </p:sp>
      <p:sp>
        <p:nvSpPr>
          <p:cNvPr id="2" name="Title 1"/>
          <p:cNvSpPr>
            <a:spLocks noGrp="1"/>
          </p:cNvSpPr>
          <p:nvPr userDrawn="1">
            <p:ph type="title"/>
          </p:nvPr>
        </p:nvSpPr>
        <p:spPr>
          <a:xfrm>
            <a:off x="312236" y="424232"/>
            <a:ext cx="7086600" cy="646331"/>
          </a:xfrm>
        </p:spPr>
        <p:txBody>
          <a:bodyPr>
            <a:spAutoFit/>
          </a:bodyPr>
          <a:lstStyle>
            <a:lvl1pPr>
              <a:lnSpc>
                <a:spcPct val="100000"/>
              </a:lnSpc>
              <a:defRPr>
                <a:solidFill>
                  <a:schemeClr val="tx2"/>
                </a:solidFill>
              </a:defRPr>
            </a:lvl1pPr>
          </a:lstStyle>
          <a:p>
            <a:r>
              <a:rPr lang="en-US"/>
              <a:t>Click to edit Master title style</a:t>
            </a:r>
          </a:p>
        </p:txBody>
      </p:sp>
    </p:spTree>
    <p:extLst>
      <p:ext uri="{BB962C8B-B14F-4D97-AF65-F5344CB8AC3E}">
        <p14:creationId xmlns:p14="http://schemas.microsoft.com/office/powerpoint/2010/main" val="1802149160"/>
      </p:ext>
    </p:extLst>
  </p:cSld>
  <p:clrMapOvr>
    <a:masterClrMapping/>
  </p:clrMapOvr>
  <p:extLst mod="1">
    <p:ext uri="{DCECCB84-F9BA-43D5-87BE-67443E8EF086}">
      <p15:sldGuideLst xmlns:p15="http://schemas.microsoft.com/office/powerpoint/2012/main"/>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type="obj" preserve="1">
  <p:cSld name="15_Lightboard">
    <p:bg>
      <p:bgPr>
        <a:solidFill>
          <a:srgbClr val="00FF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12235" y="424232"/>
            <a:ext cx="11292840" cy="646331"/>
          </a:xfrm>
        </p:spPr>
        <p:txBody>
          <a:bodyPr>
            <a:spAutoFit/>
          </a:bodyPr>
          <a:lstStyle>
            <a:lvl1pPr>
              <a:lnSpc>
                <a:spcPct val="100000"/>
              </a:lnSpc>
              <a:defRPr>
                <a:solidFill>
                  <a:schemeClr val="bg2"/>
                </a:solidFill>
              </a:defRPr>
            </a:lvl1pPr>
          </a:lstStyle>
          <a:p>
            <a:r>
              <a:rPr lang="en-US"/>
              <a:t>Click to edit Master title style</a:t>
            </a:r>
          </a:p>
        </p:txBody>
      </p:sp>
      <p:sp>
        <p:nvSpPr>
          <p:cNvPr id="3" name="Content Placeholder 2"/>
          <p:cNvSpPr>
            <a:spLocks noGrp="1"/>
          </p:cNvSpPr>
          <p:nvPr>
            <p:ph idx="1"/>
          </p:nvPr>
        </p:nvSpPr>
        <p:spPr>
          <a:xfrm>
            <a:off x="312237" y="1240488"/>
            <a:ext cx="9756648" cy="5486400"/>
          </a:xfrm>
        </p:spPr>
        <p:txBody>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99827447"/>
      </p:ext>
    </p:extLst>
  </p:cSld>
  <p:clrMapOvr>
    <a:masterClrMapping/>
  </p:clrMapOvr>
  <p:extLst mod="1">
    <p:ext uri="{DCECCB84-F9BA-43D5-87BE-67443E8EF086}">
      <p15:sldGuideLst xmlns:p15="http://schemas.microsoft.com/office/powerpoint/2012/main">
        <p15:guide id="1" orient="horz" pos="864">
          <p15:clr>
            <a:srgbClr val="FBAE40"/>
          </p15:clr>
        </p15:guide>
        <p15:guide id="2" orient="horz" pos="720">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type="title" preserve="1">
  <p:cSld name="16_Cours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066800" y="2321222"/>
            <a:ext cx="10058400" cy="2743200"/>
          </a:xfrm>
        </p:spPr>
        <p:txBody>
          <a:bodyPr anchor="ctr"/>
          <a:lstStyle>
            <a:lvl1pPr algn="ctr">
              <a:lnSpc>
                <a:spcPct val="100000"/>
              </a:lnSpc>
              <a:defRPr sz="6000">
                <a:solidFill>
                  <a:schemeClr val="bg2"/>
                </a:solidFill>
              </a:defRPr>
            </a:lvl1pPr>
          </a:lstStyle>
          <a:p>
            <a:r>
              <a:rPr lang="en-US"/>
              <a:t>Click to edit Master title style</a:t>
            </a:r>
          </a:p>
        </p:txBody>
      </p:sp>
      <p:sp>
        <p:nvSpPr>
          <p:cNvPr id="3" name="Subtitle 2"/>
          <p:cNvSpPr>
            <a:spLocks noGrp="1"/>
          </p:cNvSpPr>
          <p:nvPr>
            <p:ph type="subTitle" idx="1"/>
          </p:nvPr>
        </p:nvSpPr>
        <p:spPr>
          <a:xfrm>
            <a:off x="1066800" y="6100584"/>
            <a:ext cx="10058400" cy="457200"/>
          </a:xfrm>
        </p:spPr>
        <p:txBody>
          <a:bodyPr anchor="b">
            <a:normAutofit/>
          </a:bodyPr>
          <a:lstStyle>
            <a:lvl1pPr marL="0" indent="0" algn="ctr">
              <a:buNone/>
              <a:defRPr sz="280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2206327009"/>
      </p:ext>
    </p:extLst>
  </p:cSld>
  <p:clrMapOvr>
    <a:masterClrMapping/>
  </p:clrMapOvr>
  <p:extLst mod="1">
    <p:ext uri="{DCECCB84-F9BA-43D5-87BE-67443E8EF086}">
      <p15:sldGuideLst xmlns:p15="http://schemas.microsoft.com/office/powerpoint/2012/main">
        <p15:guide id="1" orient="horz" pos="4128">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7_ThankYou">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1"/>
          </p:nvPr>
        </p:nvSpPr>
        <p:spPr>
          <a:xfrm>
            <a:off x="609600" y="3806422"/>
            <a:ext cx="10972800" cy="914400"/>
          </a:xfrm>
        </p:spPr>
        <p:txBody>
          <a:bodyPr>
            <a:normAutofit/>
          </a:bodyPr>
          <a:lstStyle>
            <a:lvl1pPr marL="0" indent="0" algn="ctr">
              <a:buNone/>
              <a:defRPr sz="4800">
                <a:solidFill>
                  <a:schemeClr val="accent3">
                    <a:lumMod val="60000"/>
                    <a:lumOff val="40000"/>
                  </a:schemeClr>
                </a:solidFill>
              </a:defRPr>
            </a:lvl1pPr>
          </a:lstStyle>
          <a:p>
            <a:pPr lvl="0"/>
            <a:r>
              <a:rPr lang="en-US"/>
              <a:t>Click to edit Master text styles</a:t>
            </a:r>
          </a:p>
        </p:txBody>
      </p:sp>
      <p:sp>
        <p:nvSpPr>
          <p:cNvPr id="9" name="Text Placeholder 8"/>
          <p:cNvSpPr>
            <a:spLocks noGrp="1"/>
          </p:cNvSpPr>
          <p:nvPr>
            <p:ph type="body" sz="quarter" idx="12"/>
          </p:nvPr>
        </p:nvSpPr>
        <p:spPr>
          <a:xfrm>
            <a:off x="152400" y="5103611"/>
            <a:ext cx="11887200" cy="914400"/>
          </a:xfrm>
        </p:spPr>
        <p:txBody>
          <a:bodyPr>
            <a:normAutofit/>
          </a:bodyPr>
          <a:lstStyle>
            <a:lvl1pPr marL="0" indent="0" algn="ctr">
              <a:buNone/>
              <a:defRPr sz="3600">
                <a:solidFill>
                  <a:schemeClr val="bg2"/>
                </a:solidFill>
              </a:defRPr>
            </a:lvl1pPr>
          </a:lstStyle>
          <a:p>
            <a:pPr lvl="0"/>
            <a:r>
              <a:rPr lang="en-US"/>
              <a:t>Click to edit Master text styles</a:t>
            </a:r>
          </a:p>
        </p:txBody>
      </p:sp>
    </p:spTree>
    <p:extLst>
      <p:ext uri="{BB962C8B-B14F-4D97-AF65-F5344CB8AC3E}">
        <p14:creationId xmlns:p14="http://schemas.microsoft.com/office/powerpoint/2010/main" val="333454389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8_CourseInf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Content Placeholder 7"/>
          <p:cNvSpPr>
            <a:spLocks noGrp="1"/>
          </p:cNvSpPr>
          <p:nvPr>
            <p:ph sz="quarter" idx="11"/>
          </p:nvPr>
        </p:nvSpPr>
        <p:spPr>
          <a:xfrm>
            <a:off x="279579" y="2176509"/>
            <a:ext cx="11144250" cy="3902075"/>
          </a:xfrm>
        </p:spPr>
        <p:txBody>
          <a:bodyPr>
            <a:normAutofit/>
          </a:bodyPr>
          <a:lstStyle>
            <a:lvl1pPr marL="0" indent="0">
              <a:buNone/>
              <a:defRPr sz="2000">
                <a:solidFill>
                  <a:schemeClr val="bg2"/>
                </a:solidFill>
              </a:defRPr>
            </a:lvl1pPr>
            <a:lvl2pPr>
              <a:defRPr sz="2000"/>
            </a:lvl2pPr>
            <a:lvl3pPr>
              <a:defRPr sz="2000"/>
            </a:lvl3pPr>
            <a:lvl4pPr>
              <a:defRPr sz="2000"/>
            </a:lvl4pPr>
            <a:lvl5pPr>
              <a:defRPr sz="2000"/>
            </a:lvl5pPr>
          </a:lstStyle>
          <a:p>
            <a:pPr lvl="0"/>
            <a:r>
              <a:rPr lang="en-US"/>
              <a:t>Click to edit Master text styles</a:t>
            </a:r>
          </a:p>
        </p:txBody>
      </p:sp>
    </p:spTree>
    <p:extLst>
      <p:ext uri="{BB962C8B-B14F-4D97-AF65-F5344CB8AC3E}">
        <p14:creationId xmlns:p14="http://schemas.microsoft.com/office/powerpoint/2010/main" val="341472084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Lesson Title">
    <p:spTree>
      <p:nvGrpSpPr>
        <p:cNvPr id="1" name=""/>
        <p:cNvGrpSpPr/>
        <p:nvPr/>
      </p:nvGrpSpPr>
      <p:grpSpPr>
        <a:xfrm>
          <a:off x="0" y="0"/>
          <a:ext cx="0" cy="0"/>
          <a:chOff x="0" y="0"/>
          <a:chExt cx="0" cy="0"/>
        </a:xfrm>
      </p:grpSpPr>
      <p:sp>
        <p:nvSpPr>
          <p:cNvPr id="3" name="Rectangle 2"/>
          <p:cNvSpPr/>
          <p:nvPr userDrawn="1"/>
        </p:nvSpPr>
        <p:spPr>
          <a:xfrm>
            <a:off x="3175" y="5947877"/>
            <a:ext cx="12188825" cy="914400"/>
          </a:xfrm>
          <a:prstGeom prst="rect">
            <a:avLst/>
          </a:prstGeom>
          <a:solidFill>
            <a:srgbClr val="004B88"/>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hasCustomPrompt="1"/>
          </p:nvPr>
        </p:nvSpPr>
        <p:spPr>
          <a:xfrm>
            <a:off x="283463" y="6062177"/>
            <a:ext cx="11603737" cy="685800"/>
          </a:xfrm>
        </p:spPr>
        <p:txBody>
          <a:bodyPr>
            <a:normAutofit/>
          </a:bodyPr>
          <a:lstStyle>
            <a:lvl1pPr>
              <a:defRPr sz="3000" cap="none" spc="-50" baseline="0">
                <a:solidFill>
                  <a:srgbClr val="F5F5F5"/>
                </a:solidFill>
              </a:defRPr>
            </a:lvl1pPr>
          </a:lstStyle>
          <a:p>
            <a:r>
              <a:rPr lang="en-US"/>
              <a:t>Click to edit master title style</a:t>
            </a:r>
          </a:p>
        </p:txBody>
      </p:sp>
      <p:sp>
        <p:nvSpPr>
          <p:cNvPr id="5" name="Content Placeholder 4"/>
          <p:cNvSpPr>
            <a:spLocks noGrp="1"/>
          </p:cNvSpPr>
          <p:nvPr>
            <p:ph sz="quarter" idx="10"/>
          </p:nvPr>
        </p:nvSpPr>
        <p:spPr>
          <a:xfrm>
            <a:off x="283464" y="243840"/>
            <a:ext cx="11603736" cy="555040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Google Shape;178;p24">
            <a:extLst>
              <a:ext uri="{FF2B5EF4-FFF2-40B4-BE49-F238E27FC236}">
                <a16:creationId xmlns:a16="http://schemas.microsoft.com/office/drawing/2014/main" id="{02C9DD26-217E-3A48-87FD-493ABCF3A705}"/>
              </a:ext>
            </a:extLst>
          </p:cNvPr>
          <p:cNvPicPr preferRelativeResize="0"/>
          <p:nvPr userDrawn="1"/>
        </p:nvPicPr>
        <p:blipFill rotWithShape="1">
          <a:blip r:embed="rId2">
            <a:alphaModFix/>
            <a:duotone>
              <a:prstClr val="black"/>
              <a:schemeClr val="tx1">
                <a:lumMod val="95000"/>
                <a:lumOff val="5000"/>
                <a:tint val="45000"/>
                <a:satMod val="400000"/>
              </a:schemeClr>
            </a:duotone>
          </a:blip>
          <a:srcRect/>
          <a:stretch/>
        </p:blipFill>
        <p:spPr>
          <a:xfrm>
            <a:off x="10572755" y="6431011"/>
            <a:ext cx="1048326" cy="304968"/>
          </a:xfrm>
          <a:prstGeom prst="rect">
            <a:avLst/>
          </a:prstGeom>
          <a:noFill/>
          <a:ln>
            <a:noFill/>
          </a:ln>
        </p:spPr>
      </p:pic>
    </p:spTree>
    <p:extLst>
      <p:ext uri="{BB962C8B-B14F-4D97-AF65-F5344CB8AC3E}">
        <p14:creationId xmlns:p14="http://schemas.microsoft.com/office/powerpoint/2010/main" val="4286784501"/>
      </p:ext>
    </p:extLst>
  </p:cSld>
  <p:clrMapOvr>
    <a:masterClrMapping/>
  </p:clrMapOvr>
  <p:extLst mod="1">
    <p:ext uri="{DCECCB84-F9BA-43D5-87BE-67443E8EF086}">
      <p15:sldGuideLst xmlns:p15="http://schemas.microsoft.com/office/powerpoint/2012/main">
        <p15:guide id="1" orient="horz" pos="144">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04_TextandGraphic">
    <p:spTree>
      <p:nvGrpSpPr>
        <p:cNvPr id="1" name=""/>
        <p:cNvGrpSpPr/>
        <p:nvPr/>
      </p:nvGrpSpPr>
      <p:grpSpPr>
        <a:xfrm>
          <a:off x="0" y="0"/>
          <a:ext cx="0" cy="0"/>
          <a:chOff x="0" y="0"/>
          <a:chExt cx="0" cy="0"/>
        </a:xfrm>
      </p:grpSpPr>
      <p:sp>
        <p:nvSpPr>
          <p:cNvPr id="6" name="Rectangle 3"/>
          <p:cNvSpPr/>
          <p:nvPr userDrawn="1"/>
        </p:nvSpPr>
        <p:spPr>
          <a:xfrm>
            <a:off x="3048" y="-3857"/>
            <a:ext cx="12188952" cy="1149350"/>
          </a:xfrm>
          <a:custGeom>
            <a:avLst/>
            <a:gdLst>
              <a:gd name="connsiteX0" fmla="*/ 0 w 12188952"/>
              <a:gd name="connsiteY0" fmla="*/ 0 h 1143000"/>
              <a:gd name="connsiteX1" fmla="*/ 12188952 w 12188952"/>
              <a:gd name="connsiteY1" fmla="*/ 0 h 1143000"/>
              <a:gd name="connsiteX2" fmla="*/ 12188952 w 12188952"/>
              <a:gd name="connsiteY2" fmla="*/ 1143000 h 1143000"/>
              <a:gd name="connsiteX3" fmla="*/ 0 w 12188952"/>
              <a:gd name="connsiteY3" fmla="*/ 1143000 h 1143000"/>
              <a:gd name="connsiteX4" fmla="*/ 0 w 12188952"/>
              <a:gd name="connsiteY4" fmla="*/ 0 h 1143000"/>
              <a:gd name="connsiteX0" fmla="*/ 0 w 12188952"/>
              <a:gd name="connsiteY0" fmla="*/ 0 h 1149350"/>
              <a:gd name="connsiteX1" fmla="*/ 12188952 w 12188952"/>
              <a:gd name="connsiteY1" fmla="*/ 0 h 1149350"/>
              <a:gd name="connsiteX2" fmla="*/ 11630152 w 12188952"/>
              <a:gd name="connsiteY2" fmla="*/ 1149350 h 1149350"/>
              <a:gd name="connsiteX3" fmla="*/ 0 w 12188952"/>
              <a:gd name="connsiteY3" fmla="*/ 1143000 h 1149350"/>
              <a:gd name="connsiteX4" fmla="*/ 0 w 12188952"/>
              <a:gd name="connsiteY4" fmla="*/ 0 h 1149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88952" h="1149350">
                <a:moveTo>
                  <a:pt x="0" y="0"/>
                </a:moveTo>
                <a:lnTo>
                  <a:pt x="12188952" y="0"/>
                </a:lnTo>
                <a:lnTo>
                  <a:pt x="11630152" y="1149350"/>
                </a:lnTo>
                <a:lnTo>
                  <a:pt x="0" y="1143000"/>
                </a:lnTo>
                <a:lnTo>
                  <a:pt x="0" y="0"/>
                </a:lnTo>
                <a:close/>
              </a:path>
            </a:pathLst>
          </a:custGeom>
          <a:solidFill>
            <a:srgbClr val="004B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04629" y="507332"/>
            <a:ext cx="11292840" cy="563231"/>
          </a:xfrm>
        </p:spPr>
        <p:txBody>
          <a:bodyPr>
            <a:spAutoFit/>
          </a:bodyPr>
          <a:lstStyle>
            <a:lvl1pPr>
              <a:lnSpc>
                <a:spcPct val="85000"/>
              </a:lnSpc>
              <a:defRPr>
                <a:solidFill>
                  <a:schemeClr val="bg1"/>
                </a:solidFill>
              </a:defRPr>
            </a:lvl1pPr>
          </a:lstStyle>
          <a:p>
            <a:r>
              <a:rPr lang="en-US"/>
              <a:t>Click to edit Master title style</a:t>
            </a:r>
            <a:endParaRPr lang="en-US" dirty="0"/>
          </a:p>
        </p:txBody>
      </p:sp>
      <p:sp>
        <p:nvSpPr>
          <p:cNvPr id="5" name="Content Placeholder 4"/>
          <p:cNvSpPr>
            <a:spLocks noGrp="1"/>
          </p:cNvSpPr>
          <p:nvPr>
            <p:ph sz="quarter" idx="10"/>
          </p:nvPr>
        </p:nvSpPr>
        <p:spPr>
          <a:xfrm>
            <a:off x="4419429" y="1240490"/>
            <a:ext cx="7178040" cy="4937760"/>
          </a:xfrm>
        </p:spPr>
        <p:txBody>
          <a:bodyPr anchor="ctr"/>
          <a:lstStyle>
            <a:lvl1pPr algn="ctr">
              <a:defRPr/>
            </a:lvl1pPr>
            <a:lvl2pPr algn="ctr">
              <a:defRPr/>
            </a:lvl2pPr>
            <a:lvl3pPr algn="ctr">
              <a:defRPr/>
            </a:lvl3pPr>
            <a:lvl4pPr algn="ctr">
              <a:defRPr/>
            </a:lvl4pPr>
            <a:lvl5pPr algn="ct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p:cNvSpPr>
            <a:spLocks noGrp="1"/>
          </p:cNvSpPr>
          <p:nvPr>
            <p:ph type="body" sz="quarter" idx="11"/>
          </p:nvPr>
        </p:nvSpPr>
        <p:spPr>
          <a:xfrm>
            <a:off x="304800" y="1243583"/>
            <a:ext cx="3794760" cy="4937760"/>
          </a:xfrm>
        </p:spPr>
        <p:txBody>
          <a:bodyPr anchor="ctr"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7"/>
          <p:cNvSpPr>
            <a:spLocks noGrp="1"/>
          </p:cNvSpPr>
          <p:nvPr>
            <p:ph sz="quarter" idx="12"/>
          </p:nvPr>
        </p:nvSpPr>
        <p:spPr>
          <a:xfrm>
            <a:off x="304800" y="6263640"/>
            <a:ext cx="11291888" cy="228600"/>
          </a:xfrm>
        </p:spPr>
        <p:txBody>
          <a:bodyPr>
            <a:normAutofit/>
          </a:bodyPr>
          <a:lstStyle>
            <a:lvl1pPr marL="0" indent="0">
              <a:spcBef>
                <a:spcPts val="0"/>
              </a:spcBef>
              <a:spcAft>
                <a:spcPts val="600"/>
              </a:spcAft>
              <a:buNone/>
              <a:defRPr sz="1000"/>
            </a:lvl1pPr>
          </a:lstStyle>
          <a:p>
            <a:pPr lvl="0"/>
            <a:r>
              <a:rPr lang="en-US"/>
              <a:t>Click to edit Master text styles</a:t>
            </a:r>
          </a:p>
        </p:txBody>
      </p:sp>
      <p:sp>
        <p:nvSpPr>
          <p:cNvPr id="4" name="Content Placeholder 3"/>
          <p:cNvSpPr>
            <a:spLocks noGrp="1"/>
          </p:cNvSpPr>
          <p:nvPr>
            <p:ph sz="quarter" idx="13"/>
          </p:nvPr>
        </p:nvSpPr>
        <p:spPr>
          <a:xfrm>
            <a:off x="304799" y="6537960"/>
            <a:ext cx="11292840" cy="228600"/>
          </a:xfrm>
        </p:spPr>
        <p:txBody>
          <a:bodyPr>
            <a:noAutofit/>
          </a:bodyPr>
          <a:lstStyle>
            <a:lvl1pPr>
              <a:defRPr lang="en-US" sz="1000" kern="1200" dirty="0">
                <a:solidFill>
                  <a:srgbClr val="004B88"/>
                </a:solidFill>
                <a:latin typeface="+mn-lt"/>
                <a:ea typeface="+mn-ea"/>
                <a:cs typeface="Gotham Book" pitchFamily="50" charset="0"/>
              </a:defRPr>
            </a:lvl1pPr>
          </a:lstStyle>
          <a:p>
            <a:pPr marL="0" lvl="0" indent="0" algn="l" defTabSz="914400" rtl="0" eaLnBrk="1" latinLnBrk="0" hangingPunct="1">
              <a:lnSpc>
                <a:spcPct val="100000"/>
              </a:lnSpc>
              <a:spcBef>
                <a:spcPts val="0"/>
              </a:spcBef>
              <a:spcAft>
                <a:spcPts val="600"/>
              </a:spcAft>
              <a:buFont typeface="Arial" panose="020B0604020202020204" pitchFamily="34" charset="0"/>
              <a:buNone/>
            </a:pPr>
            <a:r>
              <a:rPr lang="en-US"/>
              <a:t>Click to edit Master text styles</a:t>
            </a:r>
          </a:p>
        </p:txBody>
      </p:sp>
    </p:spTree>
    <p:extLst>
      <p:ext uri="{BB962C8B-B14F-4D97-AF65-F5344CB8AC3E}">
        <p14:creationId xmlns:p14="http://schemas.microsoft.com/office/powerpoint/2010/main" val="1550614208"/>
      </p:ext>
    </p:extLst>
  </p:cSld>
  <p:clrMapOvr>
    <a:masterClrMapping/>
  </p:clrMapOvr>
  <p:extLst mod="1">
    <p:ext uri="{DCECCB84-F9BA-43D5-87BE-67443E8EF086}">
      <p15:sldGuideLst xmlns:p15="http://schemas.microsoft.com/office/powerpoint/2012/main">
        <p15:guide id="1" orient="horz" pos="864">
          <p15:clr>
            <a:srgbClr val="FBAE40"/>
          </p15:clr>
        </p15:guide>
        <p15:guide id="2" orient="horz" pos="72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05_GraphicandText">
    <p:spTree>
      <p:nvGrpSpPr>
        <p:cNvPr id="1" name=""/>
        <p:cNvGrpSpPr/>
        <p:nvPr/>
      </p:nvGrpSpPr>
      <p:grpSpPr>
        <a:xfrm>
          <a:off x="0" y="0"/>
          <a:ext cx="0" cy="0"/>
          <a:chOff x="0" y="0"/>
          <a:chExt cx="0" cy="0"/>
        </a:xfrm>
      </p:grpSpPr>
      <p:sp>
        <p:nvSpPr>
          <p:cNvPr id="6" name="Rectangle 3"/>
          <p:cNvSpPr/>
          <p:nvPr userDrawn="1"/>
        </p:nvSpPr>
        <p:spPr>
          <a:xfrm>
            <a:off x="3048" y="-3857"/>
            <a:ext cx="12188952" cy="1149350"/>
          </a:xfrm>
          <a:custGeom>
            <a:avLst/>
            <a:gdLst>
              <a:gd name="connsiteX0" fmla="*/ 0 w 12188952"/>
              <a:gd name="connsiteY0" fmla="*/ 0 h 1143000"/>
              <a:gd name="connsiteX1" fmla="*/ 12188952 w 12188952"/>
              <a:gd name="connsiteY1" fmla="*/ 0 h 1143000"/>
              <a:gd name="connsiteX2" fmla="*/ 12188952 w 12188952"/>
              <a:gd name="connsiteY2" fmla="*/ 1143000 h 1143000"/>
              <a:gd name="connsiteX3" fmla="*/ 0 w 12188952"/>
              <a:gd name="connsiteY3" fmla="*/ 1143000 h 1143000"/>
              <a:gd name="connsiteX4" fmla="*/ 0 w 12188952"/>
              <a:gd name="connsiteY4" fmla="*/ 0 h 1143000"/>
              <a:gd name="connsiteX0" fmla="*/ 0 w 12188952"/>
              <a:gd name="connsiteY0" fmla="*/ 0 h 1149350"/>
              <a:gd name="connsiteX1" fmla="*/ 12188952 w 12188952"/>
              <a:gd name="connsiteY1" fmla="*/ 0 h 1149350"/>
              <a:gd name="connsiteX2" fmla="*/ 11630152 w 12188952"/>
              <a:gd name="connsiteY2" fmla="*/ 1149350 h 1149350"/>
              <a:gd name="connsiteX3" fmla="*/ 0 w 12188952"/>
              <a:gd name="connsiteY3" fmla="*/ 1143000 h 1149350"/>
              <a:gd name="connsiteX4" fmla="*/ 0 w 12188952"/>
              <a:gd name="connsiteY4" fmla="*/ 0 h 1149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88952" h="1149350">
                <a:moveTo>
                  <a:pt x="0" y="0"/>
                </a:moveTo>
                <a:lnTo>
                  <a:pt x="12188952" y="0"/>
                </a:lnTo>
                <a:lnTo>
                  <a:pt x="11630152" y="1149350"/>
                </a:lnTo>
                <a:lnTo>
                  <a:pt x="0" y="1143000"/>
                </a:lnTo>
                <a:lnTo>
                  <a:pt x="0" y="0"/>
                </a:lnTo>
                <a:close/>
              </a:path>
            </a:pathLst>
          </a:custGeom>
          <a:solidFill>
            <a:srgbClr val="004B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04629" y="507332"/>
            <a:ext cx="11292840" cy="563231"/>
          </a:xfrm>
        </p:spPr>
        <p:txBody>
          <a:bodyPr>
            <a:spAutoFit/>
          </a:bodyPr>
          <a:lstStyle>
            <a:lvl1pPr>
              <a:lnSpc>
                <a:spcPct val="85000"/>
              </a:lnSpc>
              <a:defRPr>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304631" y="1240490"/>
            <a:ext cx="3794760" cy="4937760"/>
          </a:xfrm>
        </p:spPr>
        <p:txBody>
          <a:bodyPr anchor="ctr"/>
          <a:lstStyle>
            <a:lvl1pPr algn="ctr">
              <a:defRPr/>
            </a:lvl1pPr>
            <a:lvl2pPr algn="ctr">
              <a:defRPr/>
            </a:lvl2pPr>
            <a:lvl3pPr algn="ctr">
              <a:defRPr/>
            </a:lvl3pPr>
            <a:lvl4pPr algn="ctr">
              <a:defRPr/>
            </a:lvl4pPr>
            <a:lvl5pPr algn="ct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Content Placeholder 4"/>
          <p:cNvSpPr>
            <a:spLocks noGrp="1"/>
          </p:cNvSpPr>
          <p:nvPr>
            <p:ph sz="quarter" idx="10"/>
          </p:nvPr>
        </p:nvSpPr>
        <p:spPr>
          <a:xfrm>
            <a:off x="4419429" y="1240490"/>
            <a:ext cx="7178040" cy="4937760"/>
          </a:xfrm>
        </p:spPr>
        <p:txBody>
          <a:bodyPr anchor="ctr"/>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1"/>
          </p:nvPr>
        </p:nvSpPr>
        <p:spPr>
          <a:xfrm>
            <a:off x="304800" y="6263640"/>
            <a:ext cx="11291888" cy="228600"/>
          </a:xfrm>
        </p:spPr>
        <p:txBody>
          <a:bodyPr>
            <a:normAutofit/>
          </a:bodyPr>
          <a:lstStyle>
            <a:lvl1pPr marL="0" indent="0">
              <a:spcBef>
                <a:spcPts val="0"/>
              </a:spcBef>
              <a:spcAft>
                <a:spcPts val="600"/>
              </a:spcAft>
              <a:buNone/>
              <a:defRPr sz="1000"/>
            </a:lvl1pPr>
          </a:lstStyle>
          <a:p>
            <a:pPr lvl="0"/>
            <a:r>
              <a:rPr lang="en-US"/>
              <a:t>Click to edit Master text styles</a:t>
            </a:r>
          </a:p>
        </p:txBody>
      </p:sp>
      <p:sp>
        <p:nvSpPr>
          <p:cNvPr id="7" name="Content Placeholder 6"/>
          <p:cNvSpPr>
            <a:spLocks noGrp="1"/>
          </p:cNvSpPr>
          <p:nvPr>
            <p:ph sz="quarter" idx="12"/>
          </p:nvPr>
        </p:nvSpPr>
        <p:spPr>
          <a:xfrm>
            <a:off x="304800" y="6537960"/>
            <a:ext cx="11291888" cy="228600"/>
          </a:xfrm>
        </p:spPr>
        <p:txBody>
          <a:bodyPr>
            <a:normAutofit/>
          </a:bodyPr>
          <a:lstStyle>
            <a:lvl1pPr>
              <a:defRPr lang="en-US" sz="1000" kern="1200" dirty="0">
                <a:solidFill>
                  <a:srgbClr val="004B88"/>
                </a:solidFill>
                <a:latin typeface="+mn-lt"/>
                <a:ea typeface="+mn-ea"/>
                <a:cs typeface="Gotham Book" pitchFamily="50" charset="0"/>
              </a:defRPr>
            </a:lvl1pPr>
          </a:lstStyle>
          <a:p>
            <a:pPr marL="0" lvl="0" indent="0" algn="l" defTabSz="914400" rtl="0" eaLnBrk="1" latinLnBrk="0" hangingPunct="1">
              <a:lnSpc>
                <a:spcPct val="100000"/>
              </a:lnSpc>
              <a:spcBef>
                <a:spcPts val="0"/>
              </a:spcBef>
              <a:spcAft>
                <a:spcPts val="600"/>
              </a:spcAft>
              <a:buFont typeface="Arial" panose="020B0604020202020204" pitchFamily="34" charset="0"/>
              <a:buNone/>
            </a:pPr>
            <a:r>
              <a:rPr lang="en-US"/>
              <a:t>Click to edit Master text styles</a:t>
            </a:r>
          </a:p>
        </p:txBody>
      </p:sp>
    </p:spTree>
    <p:extLst>
      <p:ext uri="{BB962C8B-B14F-4D97-AF65-F5344CB8AC3E}">
        <p14:creationId xmlns:p14="http://schemas.microsoft.com/office/powerpoint/2010/main" val="1352861769"/>
      </p:ext>
    </p:extLst>
  </p:cSld>
  <p:clrMapOvr>
    <a:masterClrMapping/>
  </p:clrMapOvr>
  <p:extLst mod="1">
    <p:ext uri="{DCECCB84-F9BA-43D5-87BE-67443E8EF086}">
      <p15:sldGuideLst xmlns:p15="http://schemas.microsoft.com/office/powerpoint/2012/main">
        <p15:guide id="1" orient="horz" pos="864">
          <p15:clr>
            <a:srgbClr val="FBAE40"/>
          </p15:clr>
        </p15:guide>
        <p15:guide id="2" orient="horz" pos="72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06_Code">
    <p:spTree>
      <p:nvGrpSpPr>
        <p:cNvPr id="1" name=""/>
        <p:cNvGrpSpPr/>
        <p:nvPr/>
      </p:nvGrpSpPr>
      <p:grpSpPr>
        <a:xfrm>
          <a:off x="0" y="0"/>
          <a:ext cx="0" cy="0"/>
          <a:chOff x="0" y="0"/>
          <a:chExt cx="0" cy="0"/>
        </a:xfrm>
      </p:grpSpPr>
      <p:sp>
        <p:nvSpPr>
          <p:cNvPr id="6" name="Rectangle 3"/>
          <p:cNvSpPr/>
          <p:nvPr userDrawn="1"/>
        </p:nvSpPr>
        <p:spPr>
          <a:xfrm>
            <a:off x="3048" y="-3857"/>
            <a:ext cx="12188952" cy="1149350"/>
          </a:xfrm>
          <a:custGeom>
            <a:avLst/>
            <a:gdLst>
              <a:gd name="connsiteX0" fmla="*/ 0 w 12188952"/>
              <a:gd name="connsiteY0" fmla="*/ 0 h 1143000"/>
              <a:gd name="connsiteX1" fmla="*/ 12188952 w 12188952"/>
              <a:gd name="connsiteY1" fmla="*/ 0 h 1143000"/>
              <a:gd name="connsiteX2" fmla="*/ 12188952 w 12188952"/>
              <a:gd name="connsiteY2" fmla="*/ 1143000 h 1143000"/>
              <a:gd name="connsiteX3" fmla="*/ 0 w 12188952"/>
              <a:gd name="connsiteY3" fmla="*/ 1143000 h 1143000"/>
              <a:gd name="connsiteX4" fmla="*/ 0 w 12188952"/>
              <a:gd name="connsiteY4" fmla="*/ 0 h 1143000"/>
              <a:gd name="connsiteX0" fmla="*/ 0 w 12188952"/>
              <a:gd name="connsiteY0" fmla="*/ 0 h 1149350"/>
              <a:gd name="connsiteX1" fmla="*/ 12188952 w 12188952"/>
              <a:gd name="connsiteY1" fmla="*/ 0 h 1149350"/>
              <a:gd name="connsiteX2" fmla="*/ 11630152 w 12188952"/>
              <a:gd name="connsiteY2" fmla="*/ 1149350 h 1149350"/>
              <a:gd name="connsiteX3" fmla="*/ 0 w 12188952"/>
              <a:gd name="connsiteY3" fmla="*/ 1143000 h 1149350"/>
              <a:gd name="connsiteX4" fmla="*/ 0 w 12188952"/>
              <a:gd name="connsiteY4" fmla="*/ 0 h 1149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88952" h="1149350">
                <a:moveTo>
                  <a:pt x="0" y="0"/>
                </a:moveTo>
                <a:lnTo>
                  <a:pt x="12188952" y="0"/>
                </a:lnTo>
                <a:lnTo>
                  <a:pt x="11630152" y="1149350"/>
                </a:lnTo>
                <a:lnTo>
                  <a:pt x="0" y="1143000"/>
                </a:lnTo>
                <a:lnTo>
                  <a:pt x="0" y="0"/>
                </a:lnTo>
                <a:close/>
              </a:path>
            </a:pathLst>
          </a:custGeom>
          <a:solidFill>
            <a:srgbClr val="004B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04629" y="507332"/>
            <a:ext cx="11292840" cy="563231"/>
          </a:xfrm>
        </p:spPr>
        <p:txBody>
          <a:bodyPr>
            <a:spAutoFit/>
          </a:bodyPr>
          <a:lstStyle>
            <a:lvl1pPr>
              <a:lnSpc>
                <a:spcPct val="85000"/>
              </a:lnSpc>
              <a:defRPr>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304631" y="1240490"/>
            <a:ext cx="11292840" cy="5486400"/>
          </a:xfrm>
        </p:spPr>
        <p:txBody>
          <a:bodyPr>
            <a:normAutofit/>
          </a:bodyPr>
          <a:lstStyle>
            <a:lvl1pPr marL="0" indent="0">
              <a:buNone/>
              <a:defRPr sz="1800">
                <a:latin typeface="Consolas" panose="020B0609020204030204" pitchFamily="49" charset="0"/>
                <a:cs typeface="Consolas" panose="020B0609020204030204" pitchFamily="49" charset="0"/>
              </a:defRPr>
            </a:lvl1pPr>
          </a:lstStyle>
          <a:p>
            <a:pPr lvl="0"/>
            <a:r>
              <a:rPr lang="en-US"/>
              <a:t>Click to edit Master text styles</a:t>
            </a:r>
          </a:p>
        </p:txBody>
      </p:sp>
    </p:spTree>
    <p:extLst>
      <p:ext uri="{BB962C8B-B14F-4D97-AF65-F5344CB8AC3E}">
        <p14:creationId xmlns:p14="http://schemas.microsoft.com/office/powerpoint/2010/main" val="2869076994"/>
      </p:ext>
    </p:extLst>
  </p:cSld>
  <p:clrMapOvr>
    <a:masterClrMapping/>
  </p:clrMapOvr>
  <p:extLst mod="1">
    <p:ext uri="{DCECCB84-F9BA-43D5-87BE-67443E8EF086}">
      <p15:sldGuideLst xmlns:p15="http://schemas.microsoft.com/office/powerpoint/2012/main">
        <p15:guide id="1" orient="horz" pos="864">
          <p15:clr>
            <a:srgbClr val="FBAE40"/>
          </p15:clr>
        </p15:guide>
        <p15:guide id="2" orient="horz" pos="72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07_ExerciseSupport">
    <p:bg>
      <p:bgPr>
        <a:solidFill>
          <a:schemeClr val="tx2"/>
        </a:solidFill>
        <a:effectLst/>
      </p:bgPr>
    </p:bg>
    <p:spTree>
      <p:nvGrpSpPr>
        <p:cNvPr id="1" name=""/>
        <p:cNvGrpSpPr/>
        <p:nvPr/>
      </p:nvGrpSpPr>
      <p:grpSpPr>
        <a:xfrm>
          <a:off x="0" y="0"/>
          <a:ext cx="0" cy="0"/>
          <a:chOff x="0" y="0"/>
          <a:chExt cx="0" cy="0"/>
        </a:xfrm>
      </p:grpSpPr>
      <p:sp>
        <p:nvSpPr>
          <p:cNvPr id="9" name="Rectangle 3"/>
          <p:cNvSpPr/>
          <p:nvPr userDrawn="1"/>
        </p:nvSpPr>
        <p:spPr>
          <a:xfrm>
            <a:off x="3048" y="-3857"/>
            <a:ext cx="12188952" cy="1149350"/>
          </a:xfrm>
          <a:custGeom>
            <a:avLst/>
            <a:gdLst>
              <a:gd name="connsiteX0" fmla="*/ 0 w 12188952"/>
              <a:gd name="connsiteY0" fmla="*/ 0 h 1143000"/>
              <a:gd name="connsiteX1" fmla="*/ 12188952 w 12188952"/>
              <a:gd name="connsiteY1" fmla="*/ 0 h 1143000"/>
              <a:gd name="connsiteX2" fmla="*/ 12188952 w 12188952"/>
              <a:gd name="connsiteY2" fmla="*/ 1143000 h 1143000"/>
              <a:gd name="connsiteX3" fmla="*/ 0 w 12188952"/>
              <a:gd name="connsiteY3" fmla="*/ 1143000 h 1143000"/>
              <a:gd name="connsiteX4" fmla="*/ 0 w 12188952"/>
              <a:gd name="connsiteY4" fmla="*/ 0 h 1143000"/>
              <a:gd name="connsiteX0" fmla="*/ 0 w 12188952"/>
              <a:gd name="connsiteY0" fmla="*/ 0 h 1149350"/>
              <a:gd name="connsiteX1" fmla="*/ 12188952 w 12188952"/>
              <a:gd name="connsiteY1" fmla="*/ 0 h 1149350"/>
              <a:gd name="connsiteX2" fmla="*/ 11630152 w 12188952"/>
              <a:gd name="connsiteY2" fmla="*/ 1149350 h 1149350"/>
              <a:gd name="connsiteX3" fmla="*/ 0 w 12188952"/>
              <a:gd name="connsiteY3" fmla="*/ 1143000 h 1149350"/>
              <a:gd name="connsiteX4" fmla="*/ 0 w 12188952"/>
              <a:gd name="connsiteY4" fmla="*/ 0 h 1149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88952" h="1149350">
                <a:moveTo>
                  <a:pt x="0" y="0"/>
                </a:moveTo>
                <a:lnTo>
                  <a:pt x="12188952" y="0"/>
                </a:lnTo>
                <a:lnTo>
                  <a:pt x="11630152" y="1149350"/>
                </a:lnTo>
                <a:lnTo>
                  <a:pt x="0" y="1143000"/>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userDrawn="1">
            <p:ph type="title"/>
          </p:nvPr>
        </p:nvSpPr>
        <p:spPr>
          <a:xfrm>
            <a:off x="304630" y="507332"/>
            <a:ext cx="11292840" cy="563231"/>
          </a:xfrm>
        </p:spPr>
        <p:txBody>
          <a:bodyPr>
            <a:spAutoFit/>
          </a:bodyPr>
          <a:lstStyle>
            <a:lvl1pPr>
              <a:lnSpc>
                <a:spcPct val="85000"/>
              </a:lnSpc>
              <a:defRPr>
                <a:solidFill>
                  <a:srgbClr val="004B88"/>
                </a:solidFill>
              </a:defRPr>
            </a:lvl1pPr>
          </a:lstStyle>
          <a:p>
            <a:r>
              <a:rPr lang="en-US"/>
              <a:t>Click to edit Master title style</a:t>
            </a:r>
            <a:endParaRPr lang="en-US" dirty="0"/>
          </a:p>
        </p:txBody>
      </p:sp>
      <p:sp>
        <p:nvSpPr>
          <p:cNvPr id="3" name="Content Placeholder 2"/>
          <p:cNvSpPr>
            <a:spLocks noGrp="1"/>
          </p:cNvSpPr>
          <p:nvPr userDrawn="1">
            <p:ph idx="1"/>
          </p:nvPr>
        </p:nvSpPr>
        <p:spPr>
          <a:xfrm>
            <a:off x="304630" y="1984440"/>
            <a:ext cx="7178040" cy="4742449"/>
          </a:xfrm>
          <a:prstGeom prst="rect">
            <a:avLst/>
          </a:prstGeom>
          <a:ln>
            <a:noFill/>
          </a:ln>
        </p:spPr>
        <p:txBody>
          <a:bodyPr wrap="square">
            <a:normAutofit/>
          </a:bodyPr>
          <a:lstStyle>
            <a:lvl1pPr>
              <a:defRPr sz="2800" baseline="0">
                <a:solidFill>
                  <a:schemeClr val="bg1"/>
                </a:solidFill>
              </a:defRPr>
            </a:lvl1pPr>
            <a:lvl2pPr marL="1144588" indent="-344488">
              <a:buClrTx/>
              <a:defRPr sz="2600">
                <a:solidFill>
                  <a:schemeClr val="bg1"/>
                </a:solidFill>
              </a:defRPr>
            </a:lvl2pPr>
            <a:lvl3pPr marL="1598613" indent="-344488">
              <a:defRPr sz="2400">
                <a:solidFill>
                  <a:schemeClr val="bg1"/>
                </a:solidFill>
              </a:defRPr>
            </a:lvl3pPr>
            <a:lvl4pPr marL="2058988" indent="-338138">
              <a:buClrTx/>
              <a:defRPr sz="2200">
                <a:solidFill>
                  <a:schemeClr val="bg1"/>
                </a:solidFill>
              </a:defRPr>
            </a:lvl4pPr>
            <a:lvl5pPr marL="2513013" indent="-344488">
              <a:defRPr sz="2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10"/>
          <p:cNvSpPr>
            <a:spLocks noGrp="1"/>
          </p:cNvSpPr>
          <p:nvPr>
            <p:ph type="body" sz="quarter" idx="12"/>
          </p:nvPr>
        </p:nvSpPr>
        <p:spPr>
          <a:xfrm>
            <a:off x="304630" y="1240490"/>
            <a:ext cx="11292840" cy="552450"/>
          </a:xfrm>
        </p:spPr>
        <p:txBody>
          <a:bodyPr>
            <a:noAutofit/>
          </a:bodyPr>
          <a:lstStyle>
            <a:lvl1pPr marL="0" indent="0">
              <a:buNone/>
              <a:defRPr sz="3200" i="1">
                <a:solidFill>
                  <a:schemeClr val="bg1"/>
                </a:solidFill>
              </a:defRPr>
            </a:lvl1pPr>
          </a:lstStyle>
          <a:p>
            <a:pPr lvl="0"/>
            <a:r>
              <a:rPr lang="en-US"/>
              <a:t>Click to edit Master text styles</a:t>
            </a:r>
          </a:p>
        </p:txBody>
      </p:sp>
      <p:sp>
        <p:nvSpPr>
          <p:cNvPr id="6" name="Content Placeholder 5"/>
          <p:cNvSpPr>
            <a:spLocks noGrp="1"/>
          </p:cNvSpPr>
          <p:nvPr>
            <p:ph sz="quarter" idx="13"/>
          </p:nvPr>
        </p:nvSpPr>
        <p:spPr>
          <a:xfrm>
            <a:off x="7802710" y="1984440"/>
            <a:ext cx="3794760" cy="4745736"/>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7" name="Straight Connector 6"/>
          <p:cNvCxnSpPr/>
          <p:nvPr userDrawn="1"/>
        </p:nvCxnSpPr>
        <p:spPr>
          <a:xfrm>
            <a:off x="7639372" y="1984440"/>
            <a:ext cx="0" cy="4742449"/>
          </a:xfrm>
          <a:prstGeom prst="line">
            <a:avLst/>
          </a:prstGeom>
          <a:ln w="19050">
            <a:solidFill>
              <a:srgbClr val="E9E9E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8344215"/>
      </p:ext>
    </p:extLst>
  </p:cSld>
  <p:clrMapOvr>
    <a:masterClrMapping/>
  </p:clrMapOvr>
  <p:extLst mod="1">
    <p:ext uri="{DCECCB84-F9BA-43D5-87BE-67443E8EF086}">
      <p15:sldGuideLst xmlns:p15="http://schemas.microsoft.com/office/powerpoint/2012/main">
        <p15:guide id="1" pos="6432">
          <p15:clr>
            <a:srgbClr val="FBAE40"/>
          </p15:clr>
        </p15:guide>
        <p15:guide id="2" pos="7536"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08_Exercise">
    <p:bg>
      <p:bgPr>
        <a:solidFill>
          <a:schemeClr val="tx2"/>
        </a:solidFill>
        <a:effectLst/>
      </p:bgPr>
    </p:bg>
    <p:spTree>
      <p:nvGrpSpPr>
        <p:cNvPr id="1" name=""/>
        <p:cNvGrpSpPr/>
        <p:nvPr/>
      </p:nvGrpSpPr>
      <p:grpSpPr>
        <a:xfrm>
          <a:off x="0" y="0"/>
          <a:ext cx="0" cy="0"/>
          <a:chOff x="0" y="0"/>
          <a:chExt cx="0" cy="0"/>
        </a:xfrm>
      </p:grpSpPr>
      <p:sp>
        <p:nvSpPr>
          <p:cNvPr id="8" name="Rectangle 3"/>
          <p:cNvSpPr/>
          <p:nvPr userDrawn="1"/>
        </p:nvSpPr>
        <p:spPr>
          <a:xfrm>
            <a:off x="3048" y="-3857"/>
            <a:ext cx="12188952" cy="1149350"/>
          </a:xfrm>
          <a:custGeom>
            <a:avLst/>
            <a:gdLst>
              <a:gd name="connsiteX0" fmla="*/ 0 w 12188952"/>
              <a:gd name="connsiteY0" fmla="*/ 0 h 1143000"/>
              <a:gd name="connsiteX1" fmla="*/ 12188952 w 12188952"/>
              <a:gd name="connsiteY1" fmla="*/ 0 h 1143000"/>
              <a:gd name="connsiteX2" fmla="*/ 12188952 w 12188952"/>
              <a:gd name="connsiteY2" fmla="*/ 1143000 h 1143000"/>
              <a:gd name="connsiteX3" fmla="*/ 0 w 12188952"/>
              <a:gd name="connsiteY3" fmla="*/ 1143000 h 1143000"/>
              <a:gd name="connsiteX4" fmla="*/ 0 w 12188952"/>
              <a:gd name="connsiteY4" fmla="*/ 0 h 1143000"/>
              <a:gd name="connsiteX0" fmla="*/ 0 w 12188952"/>
              <a:gd name="connsiteY0" fmla="*/ 0 h 1149350"/>
              <a:gd name="connsiteX1" fmla="*/ 12188952 w 12188952"/>
              <a:gd name="connsiteY1" fmla="*/ 0 h 1149350"/>
              <a:gd name="connsiteX2" fmla="*/ 11630152 w 12188952"/>
              <a:gd name="connsiteY2" fmla="*/ 1149350 h 1149350"/>
              <a:gd name="connsiteX3" fmla="*/ 0 w 12188952"/>
              <a:gd name="connsiteY3" fmla="*/ 1143000 h 1149350"/>
              <a:gd name="connsiteX4" fmla="*/ 0 w 12188952"/>
              <a:gd name="connsiteY4" fmla="*/ 0 h 1149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88952" h="1149350">
                <a:moveTo>
                  <a:pt x="0" y="0"/>
                </a:moveTo>
                <a:lnTo>
                  <a:pt x="12188952" y="0"/>
                </a:lnTo>
                <a:lnTo>
                  <a:pt x="11630152" y="1149350"/>
                </a:lnTo>
                <a:lnTo>
                  <a:pt x="0" y="1143000"/>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userDrawn="1">
            <p:ph idx="1"/>
          </p:nvPr>
        </p:nvSpPr>
        <p:spPr>
          <a:xfrm>
            <a:off x="304630" y="1984440"/>
            <a:ext cx="11292840" cy="4742449"/>
          </a:xfrm>
          <a:prstGeom prst="rect">
            <a:avLst/>
          </a:prstGeom>
          <a:ln>
            <a:noFill/>
          </a:ln>
        </p:spPr>
        <p:txBody>
          <a:bodyPr wrap="square">
            <a:normAutofit/>
          </a:bodyPr>
          <a:lstStyle>
            <a:lvl1pPr>
              <a:defRPr sz="2800" baseline="0">
                <a:solidFill>
                  <a:schemeClr val="bg1"/>
                </a:solidFill>
              </a:defRPr>
            </a:lvl1pPr>
            <a:lvl2pPr marL="1144588" indent="-344488">
              <a:buClrTx/>
              <a:defRPr sz="2600">
                <a:solidFill>
                  <a:schemeClr val="bg1"/>
                </a:solidFill>
              </a:defRPr>
            </a:lvl2pPr>
            <a:lvl3pPr marL="1598613" indent="-344488">
              <a:defRPr sz="2400">
                <a:solidFill>
                  <a:schemeClr val="bg1"/>
                </a:solidFill>
              </a:defRPr>
            </a:lvl3pPr>
            <a:lvl4pPr marL="2058988" indent="-338138">
              <a:buClrTx/>
              <a:defRPr sz="2200">
                <a:solidFill>
                  <a:schemeClr val="bg1"/>
                </a:solidFill>
              </a:defRPr>
            </a:lvl4pPr>
            <a:lvl5pPr marL="2513013" indent="-344488">
              <a:defRPr sz="2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10"/>
          <p:cNvSpPr>
            <a:spLocks noGrp="1"/>
          </p:cNvSpPr>
          <p:nvPr>
            <p:ph type="body" sz="quarter" idx="12"/>
          </p:nvPr>
        </p:nvSpPr>
        <p:spPr>
          <a:xfrm>
            <a:off x="304630" y="1240490"/>
            <a:ext cx="11292840" cy="552450"/>
          </a:xfrm>
        </p:spPr>
        <p:txBody>
          <a:bodyPr>
            <a:noAutofit/>
          </a:bodyPr>
          <a:lstStyle>
            <a:lvl1pPr marL="0" indent="0">
              <a:buNone/>
              <a:defRPr sz="3200" i="1">
                <a:solidFill>
                  <a:schemeClr val="bg1"/>
                </a:solidFill>
              </a:defRPr>
            </a:lvl1pPr>
          </a:lstStyle>
          <a:p>
            <a:pPr lvl="0"/>
            <a:r>
              <a:rPr lang="en-US"/>
              <a:t>Click to edit Master text styles</a:t>
            </a:r>
          </a:p>
        </p:txBody>
      </p:sp>
      <p:sp>
        <p:nvSpPr>
          <p:cNvPr id="2" name="Title 1"/>
          <p:cNvSpPr>
            <a:spLocks noGrp="1"/>
          </p:cNvSpPr>
          <p:nvPr userDrawn="1">
            <p:ph type="title"/>
          </p:nvPr>
        </p:nvSpPr>
        <p:spPr>
          <a:xfrm>
            <a:off x="304630" y="507332"/>
            <a:ext cx="11292840" cy="563231"/>
          </a:xfrm>
        </p:spPr>
        <p:txBody>
          <a:bodyPr>
            <a:spAutoFit/>
          </a:bodyPr>
          <a:lstStyle>
            <a:lvl1pPr>
              <a:lnSpc>
                <a:spcPct val="85000"/>
              </a:lnSpc>
              <a:defRPr>
                <a:solidFill>
                  <a:srgbClr val="004B88"/>
                </a:solidFill>
              </a:defRPr>
            </a:lvl1pPr>
          </a:lstStyle>
          <a:p>
            <a:r>
              <a:rPr lang="en-US"/>
              <a:t>Click to edit Master title style</a:t>
            </a:r>
            <a:endParaRPr lang="en-US" dirty="0"/>
          </a:p>
        </p:txBody>
      </p:sp>
    </p:spTree>
    <p:extLst>
      <p:ext uri="{BB962C8B-B14F-4D97-AF65-F5344CB8AC3E}">
        <p14:creationId xmlns:p14="http://schemas.microsoft.com/office/powerpoint/2010/main" val="3635461097"/>
      </p:ext>
    </p:extLst>
  </p:cSld>
  <p:clrMapOvr>
    <a:masterClrMapping/>
  </p:clrMapOvr>
  <p:extLst mod="1">
    <p:ext uri="{DCECCB84-F9BA-43D5-87BE-67443E8EF086}">
      <p15:sldGuideLst xmlns:p15="http://schemas.microsoft.com/office/powerpoint/2012/main">
        <p15:guide id="1" pos="6432" userDrawn="1">
          <p15:clr>
            <a:srgbClr val="FBAE40"/>
          </p15:clr>
        </p15:guide>
        <p15:guide id="2" pos="7512"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slideLayout" Target="../slideLayouts/slideLayout41.xml"/><Relationship Id="rId18" Type="http://schemas.openxmlformats.org/officeDocument/2006/relationships/slideLayout" Target="../slideLayouts/slideLayout46.xml"/><Relationship Id="rId3" Type="http://schemas.openxmlformats.org/officeDocument/2006/relationships/slideLayout" Target="../slideLayouts/slideLayout31.xml"/><Relationship Id="rId7" Type="http://schemas.openxmlformats.org/officeDocument/2006/relationships/slideLayout" Target="../slideLayouts/slideLayout35.xml"/><Relationship Id="rId12" Type="http://schemas.openxmlformats.org/officeDocument/2006/relationships/slideLayout" Target="../slideLayouts/slideLayout40.xml"/><Relationship Id="rId17" Type="http://schemas.openxmlformats.org/officeDocument/2006/relationships/slideLayout" Target="../slideLayouts/slideLayout45.xml"/><Relationship Id="rId2" Type="http://schemas.openxmlformats.org/officeDocument/2006/relationships/slideLayout" Target="../slideLayouts/slideLayout30.xml"/><Relationship Id="rId16" Type="http://schemas.openxmlformats.org/officeDocument/2006/relationships/slideLayout" Target="../slideLayouts/slideLayout44.xml"/><Relationship Id="rId20" Type="http://schemas.openxmlformats.org/officeDocument/2006/relationships/theme" Target="../theme/theme2.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5" Type="http://schemas.openxmlformats.org/officeDocument/2006/relationships/slideLayout" Target="../slideLayouts/slideLayout43.xml"/><Relationship Id="rId10" Type="http://schemas.openxmlformats.org/officeDocument/2006/relationships/slideLayout" Target="../slideLayouts/slideLayout38.xml"/><Relationship Id="rId19" Type="http://schemas.openxmlformats.org/officeDocument/2006/relationships/slideLayout" Target="../slideLayouts/slideLayout47.xml"/><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00194190"/>
      </p:ext>
    </p:extLst>
  </p:cSld>
  <p:clrMap bg1="lt1" tx1="dk1" bg2="lt2" tx2="dk2" accent1="accent1" accent2="accent2" accent3="accent3" accent4="accent4" accent5="accent5" accent6="accent6" hlink="hlink" folHlink="folHlink"/>
  <p:sldLayoutIdLst>
    <p:sldLayoutId id="2147483660" r:id="rId1"/>
    <p:sldLayoutId id="2147483694" r:id="rId2"/>
    <p:sldLayoutId id="2147483692" r:id="rId3"/>
    <p:sldLayoutId id="2147483682" r:id="rId4"/>
    <p:sldLayoutId id="2147483685" r:id="rId5"/>
    <p:sldLayoutId id="2147483690" r:id="rId6"/>
    <p:sldLayoutId id="2147483681" r:id="rId7"/>
    <p:sldLayoutId id="2147483686" r:id="rId8"/>
    <p:sldLayoutId id="2147483670" r:id="rId9"/>
    <p:sldLayoutId id="2147483689" r:id="rId10"/>
    <p:sldLayoutId id="2147483683" r:id="rId11"/>
    <p:sldLayoutId id="2147483687" r:id="rId12"/>
    <p:sldLayoutId id="2147483693" r:id="rId13"/>
    <p:sldLayoutId id="2147483691" r:id="rId14"/>
    <p:sldLayoutId id="2147483667" r:id="rId15"/>
    <p:sldLayoutId id="2147483679" r:id="rId16"/>
    <p:sldLayoutId id="2147483649" r:id="rId17"/>
    <p:sldLayoutId id="2147483676" r:id="rId18"/>
    <p:sldLayoutId id="2147483677" r:id="rId19"/>
    <p:sldLayoutId id="2147483695" r:id="rId20"/>
    <p:sldLayoutId id="2147483696" r:id="rId21"/>
    <p:sldLayoutId id="2147483697" r:id="rId22"/>
    <p:sldLayoutId id="2147483698" r:id="rId23"/>
    <p:sldLayoutId id="2147483699" r:id="rId24"/>
    <p:sldLayoutId id="2147483700" r:id="rId25"/>
    <p:sldLayoutId id="2147483701" r:id="rId26"/>
    <p:sldLayoutId id="2147483703" r:id="rId27"/>
    <p:sldLayoutId id="2147483704" r:id="rId28"/>
  </p:sldLayoutIdLst>
  <p:txStyles>
    <p:titleStyle>
      <a:lvl1pPr algn="l" defTabSz="914400" rtl="0" eaLnBrk="1" latinLnBrk="0" hangingPunct="1">
        <a:lnSpc>
          <a:spcPct val="85000"/>
        </a:lnSpc>
        <a:spcBef>
          <a:spcPct val="0"/>
        </a:spcBef>
        <a:buNone/>
        <a:defRPr sz="3600" kern="1200">
          <a:solidFill>
            <a:srgbClr val="004B88"/>
          </a:solidFill>
          <a:latin typeface="+mn-lt"/>
          <a:ea typeface="+mj-ea"/>
          <a:cs typeface="Gotham Medium" pitchFamily="50" charset="0"/>
        </a:defRPr>
      </a:lvl1pPr>
    </p:titleStyle>
    <p:bodyStyle>
      <a:lvl1pPr marL="684213" indent="-338138" algn="l" defTabSz="914400" rtl="0" eaLnBrk="1" latinLnBrk="0" hangingPunct="1">
        <a:lnSpc>
          <a:spcPct val="100000"/>
        </a:lnSpc>
        <a:spcBef>
          <a:spcPts val="1000"/>
        </a:spcBef>
        <a:buFont typeface="Arial" panose="020B0604020202020204" pitchFamily="34" charset="0"/>
        <a:buChar char="•"/>
        <a:defRPr sz="2600" kern="1200">
          <a:solidFill>
            <a:srgbClr val="004B88"/>
          </a:solidFill>
          <a:latin typeface="+mn-lt"/>
          <a:ea typeface="+mn-ea"/>
          <a:cs typeface="Gotham Book" pitchFamily="50" charset="0"/>
        </a:defRPr>
      </a:lvl1pPr>
      <a:lvl2pPr marL="1144588" indent="-344488" algn="l" defTabSz="914400" rtl="0" eaLnBrk="1" latinLnBrk="0" hangingPunct="1">
        <a:lnSpc>
          <a:spcPct val="100000"/>
        </a:lnSpc>
        <a:spcBef>
          <a:spcPts val="500"/>
        </a:spcBef>
        <a:buClrTx/>
        <a:buFont typeface="Gotham Book" pitchFamily="50" charset="0"/>
        <a:buChar char="−"/>
        <a:defRPr sz="2400" kern="1200">
          <a:solidFill>
            <a:srgbClr val="004B88"/>
          </a:solidFill>
          <a:latin typeface="+mn-lt"/>
          <a:ea typeface="+mn-ea"/>
          <a:cs typeface="Gotham Book" pitchFamily="50" charset="0"/>
        </a:defRPr>
      </a:lvl2pPr>
      <a:lvl3pPr marL="1598613" indent="-344488" algn="l" defTabSz="914400" rtl="0" eaLnBrk="1" latinLnBrk="0" hangingPunct="1">
        <a:lnSpc>
          <a:spcPct val="100000"/>
        </a:lnSpc>
        <a:spcBef>
          <a:spcPts val="500"/>
        </a:spcBef>
        <a:buClrTx/>
        <a:buFont typeface="Arial" panose="020B0604020202020204" pitchFamily="34" charset="0"/>
        <a:buChar char="•"/>
        <a:defRPr sz="2200" kern="1200">
          <a:solidFill>
            <a:srgbClr val="004B88"/>
          </a:solidFill>
          <a:latin typeface="+mn-lt"/>
          <a:ea typeface="+mn-ea"/>
          <a:cs typeface="Gotham Book" pitchFamily="50" charset="0"/>
        </a:defRPr>
      </a:lvl3pPr>
      <a:lvl4pPr marL="2058988" indent="-338138" algn="l" defTabSz="914400" rtl="0" eaLnBrk="1" latinLnBrk="0" hangingPunct="1">
        <a:lnSpc>
          <a:spcPct val="100000"/>
        </a:lnSpc>
        <a:spcBef>
          <a:spcPts val="500"/>
        </a:spcBef>
        <a:buClrTx/>
        <a:buFont typeface="Gotham Book" pitchFamily="50" charset="0"/>
        <a:buChar char="−"/>
        <a:defRPr sz="2000" kern="1200">
          <a:solidFill>
            <a:srgbClr val="004B88"/>
          </a:solidFill>
          <a:latin typeface="+mn-lt"/>
          <a:ea typeface="+mn-ea"/>
          <a:cs typeface="Gotham Book" pitchFamily="50" charset="0"/>
        </a:defRPr>
      </a:lvl4pPr>
      <a:lvl5pPr marL="2513013" indent="-344488" algn="l" defTabSz="914400" rtl="0" eaLnBrk="1" latinLnBrk="0" hangingPunct="1">
        <a:lnSpc>
          <a:spcPct val="100000"/>
        </a:lnSpc>
        <a:spcBef>
          <a:spcPts val="500"/>
        </a:spcBef>
        <a:buFont typeface="Arial" panose="020B0604020202020204" pitchFamily="34" charset="0"/>
        <a:buChar char="•"/>
        <a:defRPr sz="1800" kern="1200">
          <a:solidFill>
            <a:srgbClr val="004B88"/>
          </a:solidFill>
          <a:latin typeface="+mn-lt"/>
          <a:ea typeface="+mn-ea"/>
          <a:cs typeface="Gotham Book" pitchFamily="50"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68"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5750709"/>
      </p:ext>
    </p:extLst>
  </p:cSld>
  <p:clrMap bg1="lt1" tx1="dk1" bg2="lt2" tx2="dk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 id="2147483718" r:id="rId13"/>
    <p:sldLayoutId id="2147483719" r:id="rId14"/>
    <p:sldLayoutId id="2147483720" r:id="rId15"/>
    <p:sldLayoutId id="2147483721" r:id="rId16"/>
    <p:sldLayoutId id="2147483722" r:id="rId17"/>
    <p:sldLayoutId id="2147483723" r:id="rId18"/>
    <p:sldLayoutId id="2147483724" r:id="rId19"/>
  </p:sldLayoutIdLst>
  <p:txStyles>
    <p:titleStyle>
      <a:lvl1pPr algn="l" defTabSz="914400" rtl="0" eaLnBrk="1" latinLnBrk="0" hangingPunct="1">
        <a:lnSpc>
          <a:spcPct val="90000"/>
        </a:lnSpc>
        <a:spcBef>
          <a:spcPct val="0"/>
        </a:spcBef>
        <a:buNone/>
        <a:defRPr sz="3600" kern="1200">
          <a:solidFill>
            <a:srgbClr val="004B88"/>
          </a:solidFill>
          <a:latin typeface="+mn-lt"/>
          <a:ea typeface="+mj-ea"/>
          <a:cs typeface="Gotham Medium" pitchFamily="50" charset="0"/>
        </a:defRPr>
      </a:lvl1pPr>
    </p:titleStyle>
    <p:bodyStyle>
      <a:lvl1pPr marL="682625" indent="-334963" algn="l" defTabSz="914400" rtl="0" eaLnBrk="1" latinLnBrk="0" hangingPunct="1">
        <a:lnSpc>
          <a:spcPct val="100000"/>
        </a:lnSpc>
        <a:spcBef>
          <a:spcPts val="1000"/>
        </a:spcBef>
        <a:buFont typeface="Arial" panose="020B0604020202020204" pitchFamily="34" charset="0"/>
        <a:buChar char="•"/>
        <a:defRPr sz="2600" kern="1200">
          <a:solidFill>
            <a:srgbClr val="004B88"/>
          </a:solidFill>
          <a:latin typeface="+mn-lt"/>
          <a:ea typeface="+mn-ea"/>
          <a:cs typeface="+mn-cs"/>
        </a:defRPr>
      </a:lvl1pPr>
      <a:lvl2pPr marL="1146175" indent="-344488" algn="l" defTabSz="914400" rtl="0" eaLnBrk="1" latinLnBrk="0" hangingPunct="1">
        <a:lnSpc>
          <a:spcPct val="100000"/>
        </a:lnSpc>
        <a:spcBef>
          <a:spcPts val="500"/>
        </a:spcBef>
        <a:buClrTx/>
        <a:buFont typeface="Calibri" panose="020F0502020204030204" pitchFamily="34" charset="0"/>
        <a:buChar char="–"/>
        <a:defRPr sz="2400" kern="1200">
          <a:solidFill>
            <a:srgbClr val="004B88"/>
          </a:solidFill>
          <a:latin typeface="+mn-lt"/>
          <a:ea typeface="+mn-ea"/>
          <a:cs typeface="+mn-cs"/>
        </a:defRPr>
      </a:lvl2pPr>
      <a:lvl3pPr marL="1597025" indent="-344488" algn="l" defTabSz="914400" rtl="0" eaLnBrk="1" latinLnBrk="0" hangingPunct="1">
        <a:lnSpc>
          <a:spcPct val="100000"/>
        </a:lnSpc>
        <a:spcBef>
          <a:spcPts val="500"/>
        </a:spcBef>
        <a:buClrTx/>
        <a:buFont typeface="Arial" panose="020B0604020202020204" pitchFamily="34" charset="0"/>
        <a:buChar char="•"/>
        <a:defRPr sz="2200" kern="1200">
          <a:solidFill>
            <a:srgbClr val="004B88"/>
          </a:solidFill>
          <a:latin typeface="+mn-lt"/>
          <a:ea typeface="+mn-ea"/>
          <a:cs typeface="+mn-cs"/>
        </a:defRPr>
      </a:lvl3pPr>
      <a:lvl4pPr marL="2063750" indent="-342900" algn="l" defTabSz="914400" rtl="0" eaLnBrk="1" latinLnBrk="0" hangingPunct="1">
        <a:lnSpc>
          <a:spcPct val="100000"/>
        </a:lnSpc>
        <a:spcBef>
          <a:spcPts val="500"/>
        </a:spcBef>
        <a:buClrTx/>
        <a:buFont typeface="Calibri" panose="020F0502020204030204" pitchFamily="34" charset="0"/>
        <a:buChar char="–"/>
        <a:defRPr lang="en-US" sz="2000" kern="1200" dirty="0" smtClean="0">
          <a:solidFill>
            <a:srgbClr val="004B88"/>
          </a:solidFill>
          <a:latin typeface="+mn-lt"/>
          <a:ea typeface="+mn-ea"/>
          <a:cs typeface="Gotham Book" pitchFamily="50" charset="0"/>
        </a:defRPr>
      </a:lvl4pPr>
      <a:lvl5pPr marL="2511425" indent="-344488" algn="l" defTabSz="914400" rtl="0" eaLnBrk="1" latinLnBrk="0" hangingPunct="1">
        <a:lnSpc>
          <a:spcPct val="100000"/>
        </a:lnSpc>
        <a:spcBef>
          <a:spcPts val="500"/>
        </a:spcBef>
        <a:buFont typeface="Arial" panose="020B0604020202020204" pitchFamily="34" charset="0"/>
        <a:buChar char="•"/>
        <a:defRPr sz="1800" kern="1200">
          <a:solidFill>
            <a:srgbClr val="004B88"/>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68">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7.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svg"/><Relationship Id="rId3" Type="http://schemas.openxmlformats.org/officeDocument/2006/relationships/diagramData" Target="../diagrams/data4.xml"/><Relationship Id="rId7" Type="http://schemas.microsoft.com/office/2007/relationships/diagramDrawing" Target="../diagrams/drawing4.xml"/><Relationship Id="rId12"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4.xml"/><Relationship Id="rId11" Type="http://schemas.openxmlformats.org/officeDocument/2006/relationships/image" Target="../media/image16.svg"/><Relationship Id="rId5" Type="http://schemas.openxmlformats.org/officeDocument/2006/relationships/diagramQuickStyle" Target="../diagrams/quickStyle4.xml"/><Relationship Id="rId15" Type="http://schemas.openxmlformats.org/officeDocument/2006/relationships/image" Target="../media/image20.svg"/><Relationship Id="rId10" Type="http://schemas.openxmlformats.org/officeDocument/2006/relationships/image" Target="../media/image15.png"/><Relationship Id="rId4" Type="http://schemas.openxmlformats.org/officeDocument/2006/relationships/diagramLayout" Target="../diagrams/layout4.xml"/><Relationship Id="rId9" Type="http://schemas.openxmlformats.org/officeDocument/2006/relationships/image" Target="../media/image14.svg"/><Relationship Id="rId1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34.xml"/><Relationship Id="rId1" Type="http://schemas.openxmlformats.org/officeDocument/2006/relationships/tags" Target="../tags/tag3.xml"/><Relationship Id="rId5" Type="http://schemas.openxmlformats.org/officeDocument/2006/relationships/image" Target="../media/image22.svg"/><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34.xml"/><Relationship Id="rId1" Type="http://schemas.openxmlformats.org/officeDocument/2006/relationships/tags" Target="../tags/tag4.xml"/><Relationship Id="rId5" Type="http://schemas.openxmlformats.org/officeDocument/2006/relationships/image" Target="../media/image22.svg"/><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34.xml"/><Relationship Id="rId1" Type="http://schemas.openxmlformats.org/officeDocument/2006/relationships/tags" Target="../tags/tag5.xml"/><Relationship Id="rId5" Type="http://schemas.openxmlformats.org/officeDocument/2006/relationships/image" Target="../media/image22.svg"/><Relationship Id="rId4" Type="http://schemas.openxmlformats.org/officeDocument/2006/relationships/image" Target="../media/image21.png"/></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7.xml.rels><?xml version="1.0" encoding="UTF-8" standalone="yes"?>
<Relationships xmlns="http://schemas.openxmlformats.org/package/2006/relationships"><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s>
</file>

<file path=ppt/slides/_rels/slide29.xml.rels><?xml version="1.0" encoding="UTF-8" standalone="yes"?>
<Relationships xmlns="http://schemas.openxmlformats.org/package/2006/relationships"><Relationship Id="rId3" Type="http://schemas.openxmlformats.org/officeDocument/2006/relationships/diagramData" Target="../diagrams/data15.xml"/><Relationship Id="rId7" Type="http://schemas.microsoft.com/office/2007/relationships/diagramDrawing" Target="../diagrams/drawing15.xml"/><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diagramColors" Target="../diagrams/colors15.xml"/><Relationship Id="rId5" Type="http://schemas.openxmlformats.org/officeDocument/2006/relationships/diagramQuickStyle" Target="../diagrams/quickStyle15.xml"/><Relationship Id="rId4" Type="http://schemas.openxmlformats.org/officeDocument/2006/relationships/diagramLayout" Target="../diagrams/layout1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3" Type="http://schemas.openxmlformats.org/officeDocument/2006/relationships/diagramData" Target="../diagrams/data16.xml"/><Relationship Id="rId7" Type="http://schemas.microsoft.com/office/2007/relationships/diagramDrawing" Target="../diagrams/drawing16.xml"/><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diagramColors" Target="../diagrams/colors16.xml"/><Relationship Id="rId5" Type="http://schemas.openxmlformats.org/officeDocument/2006/relationships/diagramQuickStyle" Target="../diagrams/quickStyle16.xml"/><Relationship Id="rId4" Type="http://schemas.openxmlformats.org/officeDocument/2006/relationships/diagramLayout" Target="../diagrams/layout16.xml"/></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17.xml"/><Relationship Id="rId7" Type="http://schemas.microsoft.com/office/2007/relationships/diagramDrawing" Target="../diagrams/drawing17.xml"/><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diagramColors" Target="../diagrams/colors17.xml"/><Relationship Id="rId5" Type="http://schemas.openxmlformats.org/officeDocument/2006/relationships/diagramQuickStyle" Target="../diagrams/quickStyle17.xml"/><Relationship Id="rId4" Type="http://schemas.openxmlformats.org/officeDocument/2006/relationships/diagramLayout" Target="../diagrams/layout17.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34.xml"/><Relationship Id="rId1" Type="http://schemas.openxmlformats.org/officeDocument/2006/relationships/tags" Target="../tags/tag6.xml"/><Relationship Id="rId5" Type="http://schemas.openxmlformats.org/officeDocument/2006/relationships/image" Target="../media/image22.svg"/><Relationship Id="rId4" Type="http://schemas.openxmlformats.org/officeDocument/2006/relationships/image" Target="../media/image2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diagramData" Target="../diagrams/data18.xml"/><Relationship Id="rId7" Type="http://schemas.microsoft.com/office/2007/relationships/diagramDrawing" Target="../diagrams/drawing18.xml"/><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diagramColors" Target="../diagrams/colors18.xml"/><Relationship Id="rId5" Type="http://schemas.openxmlformats.org/officeDocument/2006/relationships/diagramQuickStyle" Target="../diagrams/quickStyle18.xml"/><Relationship Id="rId4" Type="http://schemas.openxmlformats.org/officeDocument/2006/relationships/diagramLayout" Target="../diagrams/layout18.xml"/></Relationships>
</file>

<file path=ppt/slides/_rels/slide36.xml.rels><?xml version="1.0" encoding="UTF-8" standalone="yes"?>
<Relationships xmlns="http://schemas.openxmlformats.org/package/2006/relationships"><Relationship Id="rId3" Type="http://schemas.openxmlformats.org/officeDocument/2006/relationships/diagramData" Target="../diagrams/data19.xml"/><Relationship Id="rId7" Type="http://schemas.microsoft.com/office/2007/relationships/diagramDrawing" Target="../diagrams/drawing19.xml"/><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diagramColors" Target="../diagrams/colors19.xml"/><Relationship Id="rId5" Type="http://schemas.openxmlformats.org/officeDocument/2006/relationships/diagramQuickStyle" Target="../diagrams/quickStyle19.xml"/><Relationship Id="rId4" Type="http://schemas.openxmlformats.org/officeDocument/2006/relationships/diagramLayout" Target="../diagrams/layout19.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34.xml"/><Relationship Id="rId1" Type="http://schemas.openxmlformats.org/officeDocument/2006/relationships/tags" Target="../tags/tag7.xml"/><Relationship Id="rId5" Type="http://schemas.openxmlformats.org/officeDocument/2006/relationships/image" Target="../media/image22.svg"/><Relationship Id="rId4" Type="http://schemas.openxmlformats.org/officeDocument/2006/relationships/image" Target="../media/image21.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7.xml"/></Relationships>
</file>

<file path=ppt/slides/_rels/slide40.xml.rels><?xml version="1.0" encoding="UTF-8" standalone="yes"?>
<Relationships xmlns="http://schemas.openxmlformats.org/package/2006/relationships"><Relationship Id="rId3" Type="http://schemas.openxmlformats.org/officeDocument/2006/relationships/diagramData" Target="../diagrams/data20.xml"/><Relationship Id="rId7" Type="http://schemas.microsoft.com/office/2007/relationships/diagramDrawing" Target="../diagrams/drawing20.xml"/><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diagramColors" Target="../diagrams/colors20.xml"/><Relationship Id="rId5" Type="http://schemas.openxmlformats.org/officeDocument/2006/relationships/diagramQuickStyle" Target="../diagrams/quickStyle20.xml"/><Relationship Id="rId4" Type="http://schemas.openxmlformats.org/officeDocument/2006/relationships/diagramLayout" Target="../diagrams/layout20.xml"/></Relationships>
</file>

<file path=ppt/slides/_rels/slide41.xml.rels><?xml version="1.0" encoding="UTF-8" standalone="yes"?>
<Relationships xmlns="http://schemas.openxmlformats.org/package/2006/relationships"><Relationship Id="rId3" Type="http://schemas.openxmlformats.org/officeDocument/2006/relationships/diagramData" Target="../diagrams/data21.xml"/><Relationship Id="rId7" Type="http://schemas.microsoft.com/office/2007/relationships/diagramDrawing" Target="../diagrams/drawing21.xml"/><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diagramColors" Target="../diagrams/colors21.xml"/><Relationship Id="rId5" Type="http://schemas.openxmlformats.org/officeDocument/2006/relationships/diagramQuickStyle" Target="../diagrams/quickStyle21.xml"/><Relationship Id="rId4" Type="http://schemas.openxmlformats.org/officeDocument/2006/relationships/diagramLayout" Target="../diagrams/layout21.xml"/></Relationships>
</file>

<file path=ppt/slides/_rels/slide42.xml.rels><?xml version="1.0" encoding="UTF-8" standalone="yes"?>
<Relationships xmlns="http://schemas.openxmlformats.org/package/2006/relationships"><Relationship Id="rId3" Type="http://schemas.openxmlformats.org/officeDocument/2006/relationships/diagramData" Target="../diagrams/data22.xml"/><Relationship Id="rId7" Type="http://schemas.microsoft.com/office/2007/relationships/diagramDrawing" Target="../diagrams/drawing22.xml"/><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diagramColors" Target="../diagrams/colors22.xml"/><Relationship Id="rId5" Type="http://schemas.openxmlformats.org/officeDocument/2006/relationships/diagramQuickStyle" Target="../diagrams/quickStyle22.xml"/><Relationship Id="rId4" Type="http://schemas.openxmlformats.org/officeDocument/2006/relationships/diagramLayout" Target="../diagrams/layout22.xml"/></Relationships>
</file>

<file path=ppt/slides/_rels/slide43.xml.rels><?xml version="1.0" encoding="UTF-8" standalone="yes"?>
<Relationships xmlns="http://schemas.openxmlformats.org/package/2006/relationships"><Relationship Id="rId3" Type="http://schemas.openxmlformats.org/officeDocument/2006/relationships/diagramData" Target="../diagrams/data23.xml"/><Relationship Id="rId7" Type="http://schemas.microsoft.com/office/2007/relationships/diagramDrawing" Target="../diagrams/drawing23.xml"/><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diagramColors" Target="../diagrams/colors23.xml"/><Relationship Id="rId5" Type="http://schemas.openxmlformats.org/officeDocument/2006/relationships/diagramQuickStyle" Target="../diagrams/quickStyle23.xml"/><Relationship Id="rId4" Type="http://schemas.openxmlformats.org/officeDocument/2006/relationships/diagramLayout" Target="../diagrams/layout23.xm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34.xml"/><Relationship Id="rId1" Type="http://schemas.openxmlformats.org/officeDocument/2006/relationships/tags" Target="../tags/tag8.xml"/><Relationship Id="rId5" Type="http://schemas.openxmlformats.org/officeDocument/2006/relationships/image" Target="../media/image22.svg"/><Relationship Id="rId4" Type="http://schemas.openxmlformats.org/officeDocument/2006/relationships/image" Target="../media/image2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diagramData" Target="../diagrams/data24.xml"/><Relationship Id="rId7" Type="http://schemas.microsoft.com/office/2007/relationships/diagramDrawing" Target="../diagrams/drawing24.xml"/><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diagramColors" Target="../diagrams/colors24.xml"/><Relationship Id="rId5" Type="http://schemas.openxmlformats.org/officeDocument/2006/relationships/diagramQuickStyle" Target="../diagrams/quickStyle24.xml"/><Relationship Id="rId4" Type="http://schemas.openxmlformats.org/officeDocument/2006/relationships/diagramLayout" Target="../diagrams/layout24.xml"/></Relationships>
</file>

<file path=ppt/slides/_rels/slide48.xml.rels><?xml version="1.0" encoding="UTF-8" standalone="yes"?>
<Relationships xmlns="http://schemas.openxmlformats.org/package/2006/relationships"><Relationship Id="rId3" Type="http://schemas.openxmlformats.org/officeDocument/2006/relationships/diagramData" Target="../diagrams/data25.xml"/><Relationship Id="rId7" Type="http://schemas.microsoft.com/office/2007/relationships/diagramDrawing" Target="../diagrams/drawing25.xml"/><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diagramColors" Target="../diagrams/colors25.xml"/><Relationship Id="rId5" Type="http://schemas.openxmlformats.org/officeDocument/2006/relationships/diagramQuickStyle" Target="../diagrams/quickStyle25.xml"/><Relationship Id="rId4" Type="http://schemas.openxmlformats.org/officeDocument/2006/relationships/diagramLayout" Target="../diagrams/layout25.xml"/></Relationships>
</file>

<file path=ppt/slides/_rels/slide49.xml.rels><?xml version="1.0" encoding="UTF-8" standalone="yes"?>
<Relationships xmlns="http://schemas.openxmlformats.org/package/2006/relationships"><Relationship Id="rId3" Type="http://schemas.openxmlformats.org/officeDocument/2006/relationships/diagramData" Target="../diagrams/data26.xml"/><Relationship Id="rId7" Type="http://schemas.microsoft.com/office/2007/relationships/diagramDrawing" Target="../diagrams/drawing26.xml"/><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diagramColors" Target="../diagrams/colors26.xml"/><Relationship Id="rId5" Type="http://schemas.openxmlformats.org/officeDocument/2006/relationships/diagramQuickStyle" Target="../diagrams/quickStyle26.xml"/><Relationship Id="rId4" Type="http://schemas.openxmlformats.org/officeDocument/2006/relationships/diagramLayout" Target="../diagrams/layout26.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34.xml"/><Relationship Id="rId1" Type="http://schemas.openxmlformats.org/officeDocument/2006/relationships/tags" Target="../tags/tag2.xml"/><Relationship Id="rId4" Type="http://schemas.openxmlformats.org/officeDocument/2006/relationships/image" Target="../media/image5.tiff"/></Relationships>
</file>

<file path=ppt/slides/_rels/slide50.xml.rels><?xml version="1.0" encoding="UTF-8" standalone="yes"?>
<Relationships xmlns="http://schemas.openxmlformats.org/package/2006/relationships"><Relationship Id="rId3" Type="http://schemas.openxmlformats.org/officeDocument/2006/relationships/diagramData" Target="../diagrams/data27.xml"/><Relationship Id="rId7" Type="http://schemas.microsoft.com/office/2007/relationships/diagramDrawing" Target="../diagrams/drawing27.xml"/><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diagramColors" Target="../diagrams/colors27.xml"/><Relationship Id="rId5" Type="http://schemas.openxmlformats.org/officeDocument/2006/relationships/diagramQuickStyle" Target="../diagrams/quickStyle27.xml"/><Relationship Id="rId4" Type="http://schemas.openxmlformats.org/officeDocument/2006/relationships/diagramLayout" Target="../diagrams/layout27.xml"/></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34.xml"/><Relationship Id="rId1" Type="http://schemas.openxmlformats.org/officeDocument/2006/relationships/tags" Target="../tags/tag9.xml"/><Relationship Id="rId5" Type="http://schemas.openxmlformats.org/officeDocument/2006/relationships/image" Target="../media/image26.svg"/><Relationship Id="rId4" Type="http://schemas.openxmlformats.org/officeDocument/2006/relationships/image" Target="../media/image25.png"/></Relationships>
</file>

<file path=ppt/slides/_rels/slide52.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diagramData" Target="../diagrams/data28.xml"/><Relationship Id="rId7" Type="http://schemas.microsoft.com/office/2007/relationships/diagramDrawing" Target="../diagrams/drawing28.xml"/><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diagramColors" Target="../diagrams/colors28.xml"/><Relationship Id="rId5" Type="http://schemas.openxmlformats.org/officeDocument/2006/relationships/diagramQuickStyle" Target="../diagrams/quickStyle28.xml"/><Relationship Id="rId4" Type="http://schemas.openxmlformats.org/officeDocument/2006/relationships/diagramLayout" Target="../diagrams/layout28.xml"/></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34.xml"/><Relationship Id="rId1" Type="http://schemas.openxmlformats.org/officeDocument/2006/relationships/tags" Target="../tags/tag10.xml"/><Relationship Id="rId4" Type="http://schemas.openxmlformats.org/officeDocument/2006/relationships/image" Target="../media/image5.tiff"/></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7.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7.tiff"/><Relationship Id="rId7" Type="http://schemas.openxmlformats.org/officeDocument/2006/relationships/image" Target="../media/image11.tiff"/><Relationship Id="rId2" Type="http://schemas.openxmlformats.org/officeDocument/2006/relationships/image" Target="../media/image6.tiff"/><Relationship Id="rId1" Type="http://schemas.openxmlformats.org/officeDocument/2006/relationships/slideLayout" Target="../slideLayouts/slideLayout2.xml"/><Relationship Id="rId6" Type="http://schemas.openxmlformats.org/officeDocument/2006/relationships/image" Target="../media/image10.tiff"/><Relationship Id="rId5" Type="http://schemas.openxmlformats.org/officeDocument/2006/relationships/image" Target="../media/image9.tiff"/><Relationship Id="rId4" Type="http://schemas.openxmlformats.org/officeDocument/2006/relationships/image" Target="../media/image8.tiff"/></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1AA3D4-23AC-48C3-954F-40C2986E1D3C}"/>
              </a:ext>
            </a:extLst>
          </p:cNvPr>
          <p:cNvSpPr>
            <a:spLocks noGrp="1"/>
          </p:cNvSpPr>
          <p:nvPr>
            <p:ph type="ctrTitle"/>
          </p:nvPr>
        </p:nvSpPr>
        <p:spPr>
          <a:xfrm>
            <a:off x="1066800" y="2990922"/>
            <a:ext cx="10058400" cy="2057400"/>
          </a:xfrm>
        </p:spPr>
        <p:txBody>
          <a:bodyPr>
            <a:normAutofit/>
          </a:bodyPr>
          <a:lstStyle/>
          <a:p>
            <a:r>
              <a:rPr lang="en-US"/>
              <a:t>Introduction </a:t>
            </a:r>
            <a:r>
              <a:rPr lang="en-US" dirty="0"/>
              <a:t>to IT</a:t>
            </a:r>
          </a:p>
        </p:txBody>
      </p:sp>
    </p:spTree>
    <p:extLst>
      <p:ext uri="{BB962C8B-B14F-4D97-AF65-F5344CB8AC3E}">
        <p14:creationId xmlns:p14="http://schemas.microsoft.com/office/powerpoint/2010/main" val="26358801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A7261A-16B5-4D14-B288-184372B93A83}"/>
              </a:ext>
            </a:extLst>
          </p:cNvPr>
          <p:cNvSpPr>
            <a:spLocks noGrp="1"/>
          </p:cNvSpPr>
          <p:nvPr>
            <p:ph type="title"/>
          </p:nvPr>
        </p:nvSpPr>
        <p:spPr/>
        <p:txBody>
          <a:bodyPr/>
          <a:lstStyle/>
          <a:p>
            <a:r>
              <a:rPr lang="en-US" dirty="0"/>
              <a:t>Characteristics of a Good Quality Application</a:t>
            </a:r>
          </a:p>
        </p:txBody>
      </p:sp>
      <p:graphicFrame>
        <p:nvGraphicFramePr>
          <p:cNvPr id="6" name="Content Placeholder 5">
            <a:extLst>
              <a:ext uri="{FF2B5EF4-FFF2-40B4-BE49-F238E27FC236}">
                <a16:creationId xmlns:a16="http://schemas.microsoft.com/office/drawing/2014/main" id="{53D777A2-C5AA-4A75-A937-A365EAE9D1C9}"/>
              </a:ext>
            </a:extLst>
          </p:cNvPr>
          <p:cNvGraphicFramePr>
            <a:graphicFrameLocks noGrp="1"/>
          </p:cNvGraphicFramePr>
          <p:nvPr>
            <p:ph sz="quarter" idx="10"/>
            <p:extLst>
              <p:ext uri="{D42A27DB-BD31-4B8C-83A1-F6EECF244321}">
                <p14:modId xmlns:p14="http://schemas.microsoft.com/office/powerpoint/2010/main" val="1961266249"/>
              </p:ext>
            </p:extLst>
          </p:nvPr>
        </p:nvGraphicFramePr>
        <p:xfrm>
          <a:off x="586956" y="792023"/>
          <a:ext cx="10973673" cy="606597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5756800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84ABD8-A746-45A0-AC14-06F05A7360CA}"/>
              </a:ext>
            </a:extLst>
          </p:cNvPr>
          <p:cNvSpPr>
            <a:spLocks noGrp="1"/>
          </p:cNvSpPr>
          <p:nvPr>
            <p:ph type="title"/>
          </p:nvPr>
        </p:nvSpPr>
        <p:spPr/>
        <p:txBody>
          <a:bodyPr/>
          <a:lstStyle/>
          <a:p>
            <a:r>
              <a:rPr lang="en-US" dirty="0"/>
              <a:t>Standards of Software Quality</a:t>
            </a:r>
          </a:p>
        </p:txBody>
      </p:sp>
      <p:sp>
        <p:nvSpPr>
          <p:cNvPr id="3" name="Content Placeholder 2">
            <a:extLst>
              <a:ext uri="{FF2B5EF4-FFF2-40B4-BE49-F238E27FC236}">
                <a16:creationId xmlns:a16="http://schemas.microsoft.com/office/drawing/2014/main" id="{352CBBCA-7375-459D-A14D-B88A5BB4C33F}"/>
              </a:ext>
            </a:extLst>
          </p:cNvPr>
          <p:cNvSpPr>
            <a:spLocks noGrp="1"/>
          </p:cNvSpPr>
          <p:nvPr>
            <p:ph sz="quarter" idx="10"/>
          </p:nvPr>
        </p:nvSpPr>
        <p:spPr>
          <a:xfrm>
            <a:off x="301751" y="1243583"/>
            <a:ext cx="7855278" cy="4937760"/>
          </a:xfrm>
        </p:spPr>
        <p:txBody>
          <a:bodyPr/>
          <a:lstStyle/>
          <a:p>
            <a:r>
              <a:rPr lang="en-US" dirty="0"/>
              <a:t>There is an international organization that maintains standards for software quality.</a:t>
            </a:r>
          </a:p>
          <a:p>
            <a:r>
              <a:rPr lang="en-US" dirty="0"/>
              <a:t>International Organization for Standardization (ISO)</a:t>
            </a:r>
          </a:p>
          <a:p>
            <a:r>
              <a:rPr lang="en-US" dirty="0"/>
              <a:t>International Electrotechnical Commission (IEC)</a:t>
            </a:r>
          </a:p>
          <a:p>
            <a:r>
              <a:rPr lang="en-US" dirty="0"/>
              <a:t>Together ISO and IEC create international standards for electronic related technologies.</a:t>
            </a:r>
          </a:p>
        </p:txBody>
      </p:sp>
      <p:pic>
        <p:nvPicPr>
          <p:cNvPr id="4" name="Picture 3">
            <a:extLst>
              <a:ext uri="{FF2B5EF4-FFF2-40B4-BE49-F238E27FC236}">
                <a16:creationId xmlns:a16="http://schemas.microsoft.com/office/drawing/2014/main" id="{0D1C2BC8-457F-E740-A7A8-C4DF25964769}"/>
              </a:ext>
            </a:extLst>
          </p:cNvPr>
          <p:cNvPicPr>
            <a:picLocks noChangeAspect="1"/>
          </p:cNvPicPr>
          <p:nvPr/>
        </p:nvPicPr>
        <p:blipFill>
          <a:blip r:embed="rId2"/>
          <a:stretch>
            <a:fillRect/>
          </a:stretch>
        </p:blipFill>
        <p:spPr>
          <a:xfrm>
            <a:off x="8487530" y="1507977"/>
            <a:ext cx="3113429" cy="2742292"/>
          </a:xfrm>
          <a:prstGeom prst="rect">
            <a:avLst/>
          </a:prstGeom>
        </p:spPr>
      </p:pic>
    </p:spTree>
    <p:extLst>
      <p:ext uri="{BB962C8B-B14F-4D97-AF65-F5344CB8AC3E}">
        <p14:creationId xmlns:p14="http://schemas.microsoft.com/office/powerpoint/2010/main" val="8438579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A00448-6E76-4920-9052-6863354C2937}"/>
              </a:ext>
            </a:extLst>
          </p:cNvPr>
          <p:cNvSpPr>
            <a:spLocks noGrp="1"/>
          </p:cNvSpPr>
          <p:nvPr>
            <p:ph type="title"/>
          </p:nvPr>
        </p:nvSpPr>
        <p:spPr>
          <a:noFill/>
        </p:spPr>
        <p:txBody>
          <a:bodyPr/>
          <a:lstStyle/>
          <a:p>
            <a:r>
              <a:rPr lang="en-US" dirty="0"/>
              <a:t>Functionality </a:t>
            </a:r>
          </a:p>
        </p:txBody>
      </p:sp>
      <p:sp>
        <p:nvSpPr>
          <p:cNvPr id="3" name="Content Placeholder 2">
            <a:extLst>
              <a:ext uri="{FF2B5EF4-FFF2-40B4-BE49-F238E27FC236}">
                <a16:creationId xmlns:a16="http://schemas.microsoft.com/office/drawing/2014/main" id="{55F3557B-9052-431B-8CB5-554A0FC0203D}"/>
              </a:ext>
            </a:extLst>
          </p:cNvPr>
          <p:cNvSpPr>
            <a:spLocks noGrp="1"/>
          </p:cNvSpPr>
          <p:nvPr>
            <p:ph sz="quarter" idx="10"/>
          </p:nvPr>
        </p:nvSpPr>
        <p:spPr>
          <a:xfrm>
            <a:off x="301751" y="1243582"/>
            <a:ext cx="11292840" cy="5614417"/>
          </a:xfrm>
        </p:spPr>
        <p:txBody>
          <a:bodyPr>
            <a:normAutofit/>
          </a:bodyPr>
          <a:lstStyle/>
          <a:p>
            <a:r>
              <a:rPr lang="en-US" dirty="0"/>
              <a:t>Does the app fulfill the purpose it was designed for?</a:t>
            </a:r>
          </a:p>
          <a:p>
            <a:r>
              <a:rPr lang="en-US" dirty="0"/>
              <a:t>Modern applications have many distinct tasks that all need to work together in order to resolve a customer’s need.</a:t>
            </a:r>
          </a:p>
          <a:p>
            <a:r>
              <a:rPr lang="en-US" dirty="0" err="1"/>
              <a:t>Amazon.com</a:t>
            </a:r>
            <a:r>
              <a:rPr lang="en-US" dirty="0"/>
              <a:t> uses many different systems together to help a customer:</a:t>
            </a:r>
          </a:p>
          <a:p>
            <a:endParaRPr lang="en-US" dirty="0"/>
          </a:p>
          <a:p>
            <a:pPr marL="800100" lvl="1" indent="0">
              <a:buNone/>
            </a:pPr>
            <a:r>
              <a:rPr lang="en-US" dirty="0"/>
              <a:t> </a:t>
            </a:r>
          </a:p>
          <a:p>
            <a:pPr lvl="1"/>
            <a:endParaRPr lang="en-US" dirty="0"/>
          </a:p>
          <a:p>
            <a:pPr lvl="1"/>
            <a:endParaRPr lang="en-US" dirty="0"/>
          </a:p>
          <a:p>
            <a:pPr lvl="1"/>
            <a:endParaRPr lang="en-US" dirty="0"/>
          </a:p>
          <a:p>
            <a:pPr lvl="1"/>
            <a:endParaRPr lang="en-US" dirty="0"/>
          </a:p>
          <a:p>
            <a:pPr marL="800100" lvl="1" indent="0">
              <a:buNone/>
            </a:pPr>
            <a:endParaRPr lang="en-US" sz="1600" dirty="0"/>
          </a:p>
          <a:p>
            <a:r>
              <a:rPr lang="en-US" dirty="0"/>
              <a:t>Each of these systems are an important part of the </a:t>
            </a:r>
            <a:r>
              <a:rPr lang="en-US" dirty="0" err="1"/>
              <a:t>Amazon.com</a:t>
            </a:r>
            <a:r>
              <a:rPr lang="en-US" dirty="0"/>
              <a:t> experience. </a:t>
            </a:r>
          </a:p>
          <a:p>
            <a:pPr marL="346075" indent="0">
              <a:buNone/>
            </a:pPr>
            <a:endParaRPr lang="en-US" dirty="0"/>
          </a:p>
          <a:p>
            <a:endParaRPr lang="en-US" dirty="0"/>
          </a:p>
        </p:txBody>
      </p:sp>
      <p:grpSp>
        <p:nvGrpSpPr>
          <p:cNvPr id="19" name="Group 18">
            <a:extLst>
              <a:ext uri="{FF2B5EF4-FFF2-40B4-BE49-F238E27FC236}">
                <a16:creationId xmlns:a16="http://schemas.microsoft.com/office/drawing/2014/main" id="{36F71733-CF33-7C41-9001-A92F9B528D95}"/>
              </a:ext>
            </a:extLst>
          </p:cNvPr>
          <p:cNvGrpSpPr/>
          <p:nvPr/>
        </p:nvGrpSpPr>
        <p:grpSpPr>
          <a:xfrm>
            <a:off x="728136" y="3268133"/>
            <a:ext cx="10651064" cy="2760133"/>
            <a:chOff x="728136" y="3217334"/>
            <a:chExt cx="10651064" cy="2760133"/>
          </a:xfrm>
        </p:grpSpPr>
        <p:graphicFrame>
          <p:nvGraphicFramePr>
            <p:cNvPr id="4" name="Diagram 3">
              <a:extLst>
                <a:ext uri="{FF2B5EF4-FFF2-40B4-BE49-F238E27FC236}">
                  <a16:creationId xmlns:a16="http://schemas.microsoft.com/office/drawing/2014/main" id="{7D9AFD23-5B87-FE40-B059-75668B962374}"/>
                </a:ext>
              </a:extLst>
            </p:cNvPr>
            <p:cNvGraphicFramePr/>
            <p:nvPr>
              <p:extLst>
                <p:ext uri="{D42A27DB-BD31-4B8C-83A1-F6EECF244321}">
                  <p14:modId xmlns:p14="http://schemas.microsoft.com/office/powerpoint/2010/main" val="2032878327"/>
                </p:ext>
              </p:extLst>
            </p:nvPr>
          </p:nvGraphicFramePr>
          <p:xfrm>
            <a:off x="897464" y="3420535"/>
            <a:ext cx="10481736" cy="255693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5" name="Oval 14">
              <a:extLst>
                <a:ext uri="{FF2B5EF4-FFF2-40B4-BE49-F238E27FC236}">
                  <a16:creationId xmlns:a16="http://schemas.microsoft.com/office/drawing/2014/main" id="{42B5833D-BEE5-394E-BD31-79042EFB17FC}"/>
                </a:ext>
              </a:extLst>
            </p:cNvPr>
            <p:cNvSpPr/>
            <p:nvPr/>
          </p:nvSpPr>
          <p:spPr>
            <a:xfrm>
              <a:off x="728136" y="3234267"/>
              <a:ext cx="863600" cy="863600"/>
            </a:xfrm>
            <a:prstGeom prst="ellipse">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5" descr="Magnifying glass">
              <a:extLst>
                <a:ext uri="{FF2B5EF4-FFF2-40B4-BE49-F238E27FC236}">
                  <a16:creationId xmlns:a16="http://schemas.microsoft.com/office/drawing/2014/main" id="{30DA3703-6254-8A4B-8C47-C32FF6626A52}"/>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95868" y="3310467"/>
              <a:ext cx="694266" cy="694266"/>
            </a:xfrm>
            <a:prstGeom prst="rect">
              <a:avLst/>
            </a:prstGeom>
          </p:spPr>
        </p:pic>
        <p:sp>
          <p:nvSpPr>
            <p:cNvPr id="16" name="Oval 15">
              <a:extLst>
                <a:ext uri="{FF2B5EF4-FFF2-40B4-BE49-F238E27FC236}">
                  <a16:creationId xmlns:a16="http://schemas.microsoft.com/office/drawing/2014/main" id="{A8BD7D10-3D27-D649-A808-12EA715F58BF}"/>
                </a:ext>
              </a:extLst>
            </p:cNvPr>
            <p:cNvSpPr/>
            <p:nvPr/>
          </p:nvSpPr>
          <p:spPr>
            <a:xfrm>
              <a:off x="3420536" y="3234267"/>
              <a:ext cx="863600" cy="863600"/>
            </a:xfrm>
            <a:prstGeom prst="ellipse">
              <a:avLst/>
            </a:prstGeom>
            <a:solidFill>
              <a:schemeClr val="bg1"/>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F71A1A3F-C50D-E54D-B7D1-D20737B0274A}"/>
                </a:ext>
              </a:extLst>
            </p:cNvPr>
            <p:cNvSpPr/>
            <p:nvPr/>
          </p:nvSpPr>
          <p:spPr>
            <a:xfrm>
              <a:off x="6045202" y="3234267"/>
              <a:ext cx="863600" cy="863600"/>
            </a:xfrm>
            <a:prstGeom prst="ellipse">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D91F8E8B-33DF-6C45-9D40-D7BF7E5595D6}"/>
                </a:ext>
              </a:extLst>
            </p:cNvPr>
            <p:cNvSpPr/>
            <p:nvPr/>
          </p:nvSpPr>
          <p:spPr>
            <a:xfrm>
              <a:off x="8703734" y="3217334"/>
              <a:ext cx="863600" cy="863600"/>
            </a:xfrm>
            <a:prstGeom prst="ellipse">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Graphic 7" descr="Paper">
              <a:extLst>
                <a:ext uri="{FF2B5EF4-FFF2-40B4-BE49-F238E27FC236}">
                  <a16:creationId xmlns:a16="http://schemas.microsoft.com/office/drawing/2014/main" id="{69A52369-0A65-6649-9900-55AE06FB9327}"/>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556002" y="3344334"/>
              <a:ext cx="635001" cy="635001"/>
            </a:xfrm>
            <a:prstGeom prst="rect">
              <a:avLst/>
            </a:prstGeom>
          </p:spPr>
        </p:pic>
        <p:pic>
          <p:nvPicPr>
            <p:cNvPr id="12" name="Graphic 11" descr="Credit card">
              <a:extLst>
                <a:ext uri="{FF2B5EF4-FFF2-40B4-BE49-F238E27FC236}">
                  <a16:creationId xmlns:a16="http://schemas.microsoft.com/office/drawing/2014/main" id="{2277E953-1BED-3A41-A27C-D87AD61A65ED}"/>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129869" y="3327400"/>
              <a:ext cx="711199" cy="711199"/>
            </a:xfrm>
            <a:prstGeom prst="rect">
              <a:avLst/>
            </a:prstGeom>
          </p:spPr>
        </p:pic>
        <p:pic>
          <p:nvPicPr>
            <p:cNvPr id="14" name="Graphic 13" descr="Box">
              <a:extLst>
                <a:ext uri="{FF2B5EF4-FFF2-40B4-BE49-F238E27FC236}">
                  <a16:creationId xmlns:a16="http://schemas.microsoft.com/office/drawing/2014/main" id="{4B9FD170-797A-224C-BF8C-A8DF4940104E}"/>
                </a:ext>
              </a:extLst>
            </p:cNvPr>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8788399" y="3293533"/>
              <a:ext cx="728134" cy="728134"/>
            </a:xfrm>
            <a:prstGeom prst="rect">
              <a:avLst/>
            </a:prstGeom>
          </p:spPr>
        </p:pic>
      </p:grpSp>
    </p:spTree>
    <p:extLst>
      <p:ext uri="{BB962C8B-B14F-4D97-AF65-F5344CB8AC3E}">
        <p14:creationId xmlns:p14="http://schemas.microsoft.com/office/powerpoint/2010/main" val="18114980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Check for Understanding</a:t>
            </a:r>
          </a:p>
        </p:txBody>
      </p:sp>
      <p:sp>
        <p:nvSpPr>
          <p:cNvPr id="3" name="Content Placeholder 2"/>
          <p:cNvSpPr>
            <a:spLocks noGrp="1"/>
          </p:cNvSpPr>
          <p:nvPr>
            <p:ph idx="1"/>
          </p:nvPr>
        </p:nvSpPr>
        <p:spPr>
          <a:xfrm>
            <a:off x="419100" y="3584166"/>
            <a:ext cx="11353800" cy="2697254"/>
          </a:xfrm>
        </p:spPr>
        <p:txBody>
          <a:bodyPr>
            <a:normAutofit fontScale="92500"/>
          </a:bodyPr>
          <a:lstStyle/>
          <a:p>
            <a:pPr marL="0" indent="0" algn="ctr">
              <a:buNone/>
            </a:pPr>
            <a:r>
              <a:rPr lang="en-US" b="1" dirty="0">
                <a:latin typeface="+mn-lt"/>
              </a:rPr>
              <a:t>Reflect on the content just explored as a group. </a:t>
            </a:r>
          </a:p>
          <a:p>
            <a:pPr marL="342900" indent="-342900">
              <a:buFont typeface="Arial" panose="020B0604020202020204" pitchFamily="34" charset="0"/>
              <a:buChar char="•"/>
            </a:pPr>
            <a:r>
              <a:rPr lang="en-US" sz="2400" dirty="0">
                <a:latin typeface="+mn-lt"/>
              </a:rPr>
              <a:t>Using your own words, how would you summarize the most crucial pieces of information?</a:t>
            </a:r>
          </a:p>
          <a:p>
            <a:pPr marL="342900" indent="-342900">
              <a:buFont typeface="Arial" panose="020B0604020202020204" pitchFamily="34" charset="0"/>
              <a:buChar char="•"/>
            </a:pPr>
            <a:r>
              <a:rPr lang="en-US" sz="2400" dirty="0">
                <a:latin typeface="+mn-lt"/>
              </a:rPr>
              <a:t>How will you interact and engage with this content as a Cloud Support Engineer?</a:t>
            </a:r>
          </a:p>
          <a:p>
            <a:pPr marL="342900" indent="-342900">
              <a:buFont typeface="Arial" panose="020B0604020202020204" pitchFamily="34" charset="0"/>
              <a:buChar char="•"/>
            </a:pPr>
            <a:r>
              <a:rPr lang="en-US" sz="2400" dirty="0">
                <a:latin typeface="+mn-lt"/>
              </a:rPr>
              <a:t>Which behavioral skills and mindsets will support your ability to effectively use this content as a Cloud Support Engineer?</a:t>
            </a:r>
          </a:p>
          <a:p>
            <a:pPr marL="0" indent="0" algn="ctr">
              <a:buNone/>
            </a:pPr>
            <a:r>
              <a:rPr lang="en-US" sz="2000" b="1" dirty="0">
                <a:latin typeface="+mn-lt"/>
              </a:rPr>
              <a:t>Options to share: Written Response, Turn &amp; Talk, Whole Class Debrief, Instructor Choice!</a:t>
            </a:r>
            <a:endParaRPr lang="en-US" b="1" dirty="0">
              <a:latin typeface="+mn-lt"/>
            </a:endParaRPr>
          </a:p>
        </p:txBody>
      </p:sp>
      <p:pic>
        <p:nvPicPr>
          <p:cNvPr id="4" name="Graphic 3" descr="Brain in head">
            <a:extLst>
              <a:ext uri="{FF2B5EF4-FFF2-40B4-BE49-F238E27FC236}">
                <a16:creationId xmlns:a16="http://schemas.microsoft.com/office/drawing/2014/main" id="{0CF7E9BC-B77F-4AF3-8B1F-446430956FE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824563" y="1123511"/>
            <a:ext cx="2542873" cy="2542873"/>
          </a:xfrm>
          <a:prstGeom prst="rect">
            <a:avLst/>
          </a:prstGeom>
        </p:spPr>
      </p:pic>
    </p:spTree>
    <p:custDataLst>
      <p:tags r:id="rId1"/>
    </p:custDataLst>
    <p:extLst>
      <p:ext uri="{BB962C8B-B14F-4D97-AF65-F5344CB8AC3E}">
        <p14:creationId xmlns:p14="http://schemas.microsoft.com/office/powerpoint/2010/main" val="2112350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A00448-6E76-4920-9052-6863354C2937}"/>
              </a:ext>
            </a:extLst>
          </p:cNvPr>
          <p:cNvSpPr>
            <a:spLocks noGrp="1"/>
          </p:cNvSpPr>
          <p:nvPr>
            <p:ph type="title"/>
          </p:nvPr>
        </p:nvSpPr>
        <p:spPr/>
        <p:txBody>
          <a:bodyPr/>
          <a:lstStyle/>
          <a:p>
            <a:r>
              <a:rPr lang="en-US" dirty="0"/>
              <a:t>Functionality </a:t>
            </a:r>
          </a:p>
        </p:txBody>
      </p:sp>
      <p:grpSp>
        <p:nvGrpSpPr>
          <p:cNvPr id="11" name="Group 10">
            <a:extLst>
              <a:ext uri="{FF2B5EF4-FFF2-40B4-BE49-F238E27FC236}">
                <a16:creationId xmlns:a16="http://schemas.microsoft.com/office/drawing/2014/main" id="{B1D8DF51-5807-5F4C-A185-FB1EF443F2E3}"/>
              </a:ext>
            </a:extLst>
          </p:cNvPr>
          <p:cNvGrpSpPr/>
          <p:nvPr/>
        </p:nvGrpSpPr>
        <p:grpSpPr>
          <a:xfrm>
            <a:off x="1204687" y="1685257"/>
            <a:ext cx="9977235" cy="4526642"/>
            <a:chOff x="1204687" y="1685257"/>
            <a:chExt cx="9977235" cy="4526642"/>
          </a:xfrm>
        </p:grpSpPr>
        <p:sp>
          <p:nvSpPr>
            <p:cNvPr id="13" name="Left Arrow 12">
              <a:extLst>
                <a:ext uri="{FF2B5EF4-FFF2-40B4-BE49-F238E27FC236}">
                  <a16:creationId xmlns:a16="http://schemas.microsoft.com/office/drawing/2014/main" id="{EDAA6D02-F173-F743-A919-A2C580651CF0}"/>
                </a:ext>
              </a:extLst>
            </p:cNvPr>
            <p:cNvSpPr/>
            <p:nvPr/>
          </p:nvSpPr>
          <p:spPr>
            <a:xfrm rot="10800000">
              <a:off x="4391946" y="1902050"/>
              <a:ext cx="2458764" cy="705034"/>
            </a:xfrm>
            <a:prstGeom prst="leftArrow">
              <a:avLst>
                <a:gd name="adj1" fmla="val 60000"/>
                <a:gd name="adj2" fmla="val 50000"/>
              </a:avLst>
            </a:prstGeom>
            <a:solidFill>
              <a:schemeClr val="accent1">
                <a:lumMod val="20000"/>
                <a:lumOff val="80000"/>
              </a:schemeClr>
            </a:solidFill>
          </p:spPr>
          <p:style>
            <a:lnRef idx="0">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hueOff val="0"/>
                <a:satOff val="0"/>
                <a:lumOff val="0"/>
                <a:alphaOff val="0"/>
              </a:schemeClr>
            </a:fontRef>
          </p:style>
        </p:sp>
        <p:sp>
          <p:nvSpPr>
            <p:cNvPr id="15" name="Left Arrow 14">
              <a:extLst>
                <a:ext uri="{FF2B5EF4-FFF2-40B4-BE49-F238E27FC236}">
                  <a16:creationId xmlns:a16="http://schemas.microsoft.com/office/drawing/2014/main" id="{51AAB9E0-70D6-DB4B-8CFF-E1D6692369EC}"/>
                </a:ext>
              </a:extLst>
            </p:cNvPr>
            <p:cNvSpPr/>
            <p:nvPr/>
          </p:nvSpPr>
          <p:spPr>
            <a:xfrm rot="10800000">
              <a:off x="4640795" y="3032675"/>
              <a:ext cx="3286902" cy="705034"/>
            </a:xfrm>
            <a:prstGeom prst="leftArrow">
              <a:avLst>
                <a:gd name="adj1" fmla="val 60000"/>
                <a:gd name="adj2" fmla="val 50000"/>
              </a:avLst>
            </a:prstGeom>
            <a:solidFill>
              <a:schemeClr val="accent1">
                <a:lumMod val="20000"/>
                <a:lumOff val="80000"/>
              </a:schemeClr>
            </a:solidFill>
          </p:spPr>
          <p:style>
            <a:lnRef idx="0">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hueOff val="0"/>
                <a:satOff val="0"/>
                <a:lumOff val="0"/>
                <a:alphaOff val="0"/>
              </a:schemeClr>
            </a:fontRef>
          </p:style>
        </p:sp>
        <p:sp>
          <p:nvSpPr>
            <p:cNvPr id="17" name="Left Arrow 16">
              <a:extLst>
                <a:ext uri="{FF2B5EF4-FFF2-40B4-BE49-F238E27FC236}">
                  <a16:creationId xmlns:a16="http://schemas.microsoft.com/office/drawing/2014/main" id="{50BD5017-9ECA-584D-A82E-AD8BCBFF8E41}"/>
                </a:ext>
              </a:extLst>
            </p:cNvPr>
            <p:cNvSpPr/>
            <p:nvPr/>
          </p:nvSpPr>
          <p:spPr>
            <a:xfrm rot="10800000">
              <a:off x="5086495" y="4206101"/>
              <a:ext cx="3635261" cy="705034"/>
            </a:xfrm>
            <a:prstGeom prst="leftArrow">
              <a:avLst>
                <a:gd name="adj1" fmla="val 60000"/>
                <a:gd name="adj2" fmla="val 50000"/>
              </a:avLst>
            </a:prstGeom>
            <a:solidFill>
              <a:schemeClr val="accent1">
                <a:lumMod val="20000"/>
                <a:lumOff val="80000"/>
              </a:schemeClr>
            </a:solidFill>
          </p:spPr>
          <p:style>
            <a:lnRef idx="0">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hueOff val="0"/>
                <a:satOff val="0"/>
                <a:lumOff val="0"/>
                <a:alphaOff val="0"/>
              </a:schemeClr>
            </a:fontRef>
          </p:style>
        </p:sp>
        <p:sp>
          <p:nvSpPr>
            <p:cNvPr id="19" name="Left Arrow 18">
              <a:extLst>
                <a:ext uri="{FF2B5EF4-FFF2-40B4-BE49-F238E27FC236}">
                  <a16:creationId xmlns:a16="http://schemas.microsoft.com/office/drawing/2014/main" id="{59E6D606-0D4E-544A-9F4D-150013F57C50}"/>
                </a:ext>
              </a:extLst>
            </p:cNvPr>
            <p:cNvSpPr/>
            <p:nvPr/>
          </p:nvSpPr>
          <p:spPr>
            <a:xfrm rot="10800000">
              <a:off x="4225211" y="5317446"/>
              <a:ext cx="3224609" cy="705034"/>
            </a:xfrm>
            <a:prstGeom prst="leftArrow">
              <a:avLst>
                <a:gd name="adj1" fmla="val 60000"/>
                <a:gd name="adj2" fmla="val 50000"/>
              </a:avLst>
            </a:prstGeom>
            <a:solidFill>
              <a:schemeClr val="accent1">
                <a:lumMod val="20000"/>
                <a:lumOff val="80000"/>
              </a:schemeClr>
            </a:solidFill>
          </p:spPr>
          <p:style>
            <a:lnRef idx="0">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hueOff val="0"/>
                <a:satOff val="0"/>
                <a:lumOff val="0"/>
                <a:alphaOff val="0"/>
              </a:schemeClr>
            </a:fontRef>
          </p:style>
        </p:sp>
        <p:sp>
          <p:nvSpPr>
            <p:cNvPr id="12" name="Freeform 11">
              <a:extLst>
                <a:ext uri="{FF2B5EF4-FFF2-40B4-BE49-F238E27FC236}">
                  <a16:creationId xmlns:a16="http://schemas.microsoft.com/office/drawing/2014/main" id="{3B9EDECC-569F-714E-A2F4-050D0FBA82A1}"/>
                </a:ext>
              </a:extLst>
            </p:cNvPr>
            <p:cNvSpPr/>
            <p:nvPr/>
          </p:nvSpPr>
          <p:spPr>
            <a:xfrm>
              <a:off x="1204687" y="1685257"/>
              <a:ext cx="4526642" cy="4526642"/>
            </a:xfrm>
            <a:custGeom>
              <a:avLst/>
              <a:gdLst>
                <a:gd name="connsiteX0" fmla="*/ 0 w 3930975"/>
                <a:gd name="connsiteY0" fmla="*/ 1965488 h 3930975"/>
                <a:gd name="connsiteX1" fmla="*/ 1965488 w 3930975"/>
                <a:gd name="connsiteY1" fmla="*/ 0 h 3930975"/>
                <a:gd name="connsiteX2" fmla="*/ 3930976 w 3930975"/>
                <a:gd name="connsiteY2" fmla="*/ 1965488 h 3930975"/>
                <a:gd name="connsiteX3" fmla="*/ 1965488 w 3930975"/>
                <a:gd name="connsiteY3" fmla="*/ 3930976 h 3930975"/>
                <a:gd name="connsiteX4" fmla="*/ 0 w 3930975"/>
                <a:gd name="connsiteY4" fmla="*/ 1965488 h 3930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0975" h="3930975">
                  <a:moveTo>
                    <a:pt x="0" y="1965488"/>
                  </a:moveTo>
                  <a:cubicBezTo>
                    <a:pt x="0" y="879979"/>
                    <a:pt x="879979" y="0"/>
                    <a:pt x="1965488" y="0"/>
                  </a:cubicBezTo>
                  <a:cubicBezTo>
                    <a:pt x="3050997" y="0"/>
                    <a:pt x="3930976" y="879979"/>
                    <a:pt x="3930976" y="1965488"/>
                  </a:cubicBezTo>
                  <a:cubicBezTo>
                    <a:pt x="3930976" y="3050997"/>
                    <a:pt x="3050997" y="3930976"/>
                    <a:pt x="1965488" y="3930976"/>
                  </a:cubicBezTo>
                  <a:cubicBezTo>
                    <a:pt x="879979" y="3930976"/>
                    <a:pt x="0" y="3050997"/>
                    <a:pt x="0" y="1965488"/>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92823" tIns="592823" rIns="592823" bIns="592823" numCol="1" spcCol="1270" anchor="ctr" anchorCtr="0">
              <a:noAutofit/>
            </a:bodyPr>
            <a:lstStyle/>
            <a:p>
              <a:pPr marL="0" lvl="0" indent="0" algn="ctr" defTabSz="1200150">
                <a:lnSpc>
                  <a:spcPct val="90000"/>
                </a:lnSpc>
                <a:spcBef>
                  <a:spcPct val="0"/>
                </a:spcBef>
                <a:spcAft>
                  <a:spcPct val="35000"/>
                </a:spcAft>
                <a:buNone/>
              </a:pPr>
              <a:r>
                <a:rPr lang="en-US" sz="3200" kern="1200" dirty="0"/>
                <a:t>Functionality</a:t>
              </a:r>
            </a:p>
            <a:p>
              <a:pPr marL="0" lvl="0" indent="0" algn="ctr" defTabSz="1200150">
                <a:lnSpc>
                  <a:spcPct val="90000"/>
                </a:lnSpc>
                <a:spcBef>
                  <a:spcPct val="0"/>
                </a:spcBef>
                <a:spcAft>
                  <a:spcPct val="35000"/>
                </a:spcAft>
                <a:buNone/>
              </a:pPr>
              <a:r>
                <a:rPr lang="en-US" sz="2200" kern="1200" dirty="0">
                  <a:solidFill>
                    <a:srgbClr val="FFFFFF"/>
                  </a:solidFill>
                </a:rPr>
                <a:t>“A set of attributes that bear on the existence of a set of functions and their properties. The functions are those that satisfy stated or implied needs.” </a:t>
              </a:r>
              <a:r>
                <a:rPr lang="en-US" sz="2200" i="1" kern="1200" dirty="0">
                  <a:solidFill>
                    <a:srgbClr val="FFFFFF"/>
                  </a:solidFill>
                </a:rPr>
                <a:t>ISO/IEC 9126</a:t>
              </a:r>
              <a:endParaRPr lang="en-US" sz="2200" kern="1200" dirty="0"/>
            </a:p>
          </p:txBody>
        </p:sp>
        <p:sp>
          <p:nvSpPr>
            <p:cNvPr id="14" name="Freeform 13">
              <a:extLst>
                <a:ext uri="{FF2B5EF4-FFF2-40B4-BE49-F238E27FC236}">
                  <a16:creationId xmlns:a16="http://schemas.microsoft.com/office/drawing/2014/main" id="{646D420A-C764-A14F-B23E-D753B9F1C408}"/>
                </a:ext>
              </a:extLst>
            </p:cNvPr>
            <p:cNvSpPr/>
            <p:nvPr/>
          </p:nvSpPr>
          <p:spPr>
            <a:xfrm>
              <a:off x="6918596" y="1785256"/>
              <a:ext cx="2350115" cy="892216"/>
            </a:xfrm>
            <a:custGeom>
              <a:avLst/>
              <a:gdLst>
                <a:gd name="connsiteX0" fmla="*/ 0 w 2350115"/>
                <a:gd name="connsiteY0" fmla="*/ 89222 h 892216"/>
                <a:gd name="connsiteX1" fmla="*/ 89222 w 2350115"/>
                <a:gd name="connsiteY1" fmla="*/ 0 h 892216"/>
                <a:gd name="connsiteX2" fmla="*/ 2260893 w 2350115"/>
                <a:gd name="connsiteY2" fmla="*/ 0 h 892216"/>
                <a:gd name="connsiteX3" fmla="*/ 2350115 w 2350115"/>
                <a:gd name="connsiteY3" fmla="*/ 89222 h 892216"/>
                <a:gd name="connsiteX4" fmla="*/ 2350115 w 2350115"/>
                <a:gd name="connsiteY4" fmla="*/ 802994 h 892216"/>
                <a:gd name="connsiteX5" fmla="*/ 2260893 w 2350115"/>
                <a:gd name="connsiteY5" fmla="*/ 892216 h 892216"/>
                <a:gd name="connsiteX6" fmla="*/ 89222 w 2350115"/>
                <a:gd name="connsiteY6" fmla="*/ 892216 h 892216"/>
                <a:gd name="connsiteX7" fmla="*/ 0 w 2350115"/>
                <a:gd name="connsiteY7" fmla="*/ 802994 h 892216"/>
                <a:gd name="connsiteX8" fmla="*/ 0 w 2350115"/>
                <a:gd name="connsiteY8" fmla="*/ 89222 h 892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50115" h="892216">
                  <a:moveTo>
                    <a:pt x="0" y="89222"/>
                  </a:moveTo>
                  <a:cubicBezTo>
                    <a:pt x="0" y="39946"/>
                    <a:pt x="39946" y="0"/>
                    <a:pt x="89222" y="0"/>
                  </a:cubicBezTo>
                  <a:lnTo>
                    <a:pt x="2260893" y="0"/>
                  </a:lnTo>
                  <a:cubicBezTo>
                    <a:pt x="2310169" y="0"/>
                    <a:pt x="2350115" y="39946"/>
                    <a:pt x="2350115" y="89222"/>
                  </a:cubicBezTo>
                  <a:lnTo>
                    <a:pt x="2350115" y="802994"/>
                  </a:lnTo>
                  <a:cubicBezTo>
                    <a:pt x="2350115" y="852270"/>
                    <a:pt x="2310169" y="892216"/>
                    <a:pt x="2260893" y="892216"/>
                  </a:cubicBezTo>
                  <a:lnTo>
                    <a:pt x="89222" y="892216"/>
                  </a:lnTo>
                  <a:cubicBezTo>
                    <a:pt x="39946" y="892216"/>
                    <a:pt x="0" y="852270"/>
                    <a:pt x="0" y="802994"/>
                  </a:cubicBezTo>
                  <a:lnTo>
                    <a:pt x="0" y="89222"/>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77567" tIns="77567" rIns="77567" bIns="77567" numCol="1" spcCol="1270" anchor="ctr" anchorCtr="0">
              <a:noAutofit/>
            </a:bodyPr>
            <a:lstStyle/>
            <a:p>
              <a:pPr marL="0" lvl="0" indent="0" algn="ctr" defTabSz="1200150">
                <a:lnSpc>
                  <a:spcPct val="90000"/>
                </a:lnSpc>
                <a:spcBef>
                  <a:spcPct val="0"/>
                </a:spcBef>
                <a:spcAft>
                  <a:spcPct val="35000"/>
                </a:spcAft>
                <a:buNone/>
              </a:pPr>
              <a:r>
                <a:rPr lang="en-US" sz="2700" kern="1200" dirty="0"/>
                <a:t>Suitability</a:t>
              </a:r>
            </a:p>
          </p:txBody>
        </p:sp>
        <p:sp>
          <p:nvSpPr>
            <p:cNvPr id="16" name="Freeform 15">
              <a:extLst>
                <a:ext uri="{FF2B5EF4-FFF2-40B4-BE49-F238E27FC236}">
                  <a16:creationId xmlns:a16="http://schemas.microsoft.com/office/drawing/2014/main" id="{DE27AB3A-5613-7B4E-AEB4-B71DAC6A6E66}"/>
                </a:ext>
              </a:extLst>
            </p:cNvPr>
            <p:cNvSpPr/>
            <p:nvPr/>
          </p:nvSpPr>
          <p:spPr>
            <a:xfrm>
              <a:off x="8002829" y="2932239"/>
              <a:ext cx="2350115" cy="892216"/>
            </a:xfrm>
            <a:custGeom>
              <a:avLst/>
              <a:gdLst>
                <a:gd name="connsiteX0" fmla="*/ 0 w 2350115"/>
                <a:gd name="connsiteY0" fmla="*/ 89222 h 892216"/>
                <a:gd name="connsiteX1" fmla="*/ 89222 w 2350115"/>
                <a:gd name="connsiteY1" fmla="*/ 0 h 892216"/>
                <a:gd name="connsiteX2" fmla="*/ 2260893 w 2350115"/>
                <a:gd name="connsiteY2" fmla="*/ 0 h 892216"/>
                <a:gd name="connsiteX3" fmla="*/ 2350115 w 2350115"/>
                <a:gd name="connsiteY3" fmla="*/ 89222 h 892216"/>
                <a:gd name="connsiteX4" fmla="*/ 2350115 w 2350115"/>
                <a:gd name="connsiteY4" fmla="*/ 802994 h 892216"/>
                <a:gd name="connsiteX5" fmla="*/ 2260893 w 2350115"/>
                <a:gd name="connsiteY5" fmla="*/ 892216 h 892216"/>
                <a:gd name="connsiteX6" fmla="*/ 89222 w 2350115"/>
                <a:gd name="connsiteY6" fmla="*/ 892216 h 892216"/>
                <a:gd name="connsiteX7" fmla="*/ 0 w 2350115"/>
                <a:gd name="connsiteY7" fmla="*/ 802994 h 892216"/>
                <a:gd name="connsiteX8" fmla="*/ 0 w 2350115"/>
                <a:gd name="connsiteY8" fmla="*/ 89222 h 892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50115" h="892216">
                  <a:moveTo>
                    <a:pt x="0" y="89222"/>
                  </a:moveTo>
                  <a:cubicBezTo>
                    <a:pt x="0" y="39946"/>
                    <a:pt x="39946" y="0"/>
                    <a:pt x="89222" y="0"/>
                  </a:cubicBezTo>
                  <a:lnTo>
                    <a:pt x="2260893" y="0"/>
                  </a:lnTo>
                  <a:cubicBezTo>
                    <a:pt x="2310169" y="0"/>
                    <a:pt x="2350115" y="39946"/>
                    <a:pt x="2350115" y="89222"/>
                  </a:cubicBezTo>
                  <a:lnTo>
                    <a:pt x="2350115" y="802994"/>
                  </a:lnTo>
                  <a:cubicBezTo>
                    <a:pt x="2350115" y="852270"/>
                    <a:pt x="2310169" y="892216"/>
                    <a:pt x="2260893" y="892216"/>
                  </a:cubicBezTo>
                  <a:lnTo>
                    <a:pt x="89222" y="892216"/>
                  </a:lnTo>
                  <a:cubicBezTo>
                    <a:pt x="39946" y="892216"/>
                    <a:pt x="0" y="852270"/>
                    <a:pt x="0" y="802994"/>
                  </a:cubicBezTo>
                  <a:lnTo>
                    <a:pt x="0" y="89222"/>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77567" tIns="77567" rIns="77567" bIns="77567" numCol="1" spcCol="1270" anchor="ctr" anchorCtr="0">
              <a:noAutofit/>
            </a:bodyPr>
            <a:lstStyle/>
            <a:p>
              <a:pPr marL="0" lvl="0" indent="0" algn="ctr" defTabSz="1200150">
                <a:lnSpc>
                  <a:spcPct val="90000"/>
                </a:lnSpc>
                <a:spcBef>
                  <a:spcPct val="0"/>
                </a:spcBef>
                <a:spcAft>
                  <a:spcPct val="35000"/>
                </a:spcAft>
                <a:buNone/>
              </a:pPr>
              <a:r>
                <a:rPr lang="en-US" sz="2700" kern="1200" dirty="0"/>
                <a:t>Interoperability</a:t>
              </a:r>
            </a:p>
          </p:txBody>
        </p:sp>
        <p:sp>
          <p:nvSpPr>
            <p:cNvPr id="18" name="Freeform 17">
              <a:extLst>
                <a:ext uri="{FF2B5EF4-FFF2-40B4-BE49-F238E27FC236}">
                  <a16:creationId xmlns:a16="http://schemas.microsoft.com/office/drawing/2014/main" id="{18F45AC0-76E6-C344-8378-0EB81C12BF53}"/>
                </a:ext>
              </a:extLst>
            </p:cNvPr>
            <p:cNvSpPr/>
            <p:nvPr/>
          </p:nvSpPr>
          <p:spPr>
            <a:xfrm>
              <a:off x="8831807" y="4079091"/>
              <a:ext cx="2350115" cy="892216"/>
            </a:xfrm>
            <a:custGeom>
              <a:avLst/>
              <a:gdLst>
                <a:gd name="connsiteX0" fmla="*/ 0 w 2350115"/>
                <a:gd name="connsiteY0" fmla="*/ 89222 h 892216"/>
                <a:gd name="connsiteX1" fmla="*/ 89222 w 2350115"/>
                <a:gd name="connsiteY1" fmla="*/ 0 h 892216"/>
                <a:gd name="connsiteX2" fmla="*/ 2260893 w 2350115"/>
                <a:gd name="connsiteY2" fmla="*/ 0 h 892216"/>
                <a:gd name="connsiteX3" fmla="*/ 2350115 w 2350115"/>
                <a:gd name="connsiteY3" fmla="*/ 89222 h 892216"/>
                <a:gd name="connsiteX4" fmla="*/ 2350115 w 2350115"/>
                <a:gd name="connsiteY4" fmla="*/ 802994 h 892216"/>
                <a:gd name="connsiteX5" fmla="*/ 2260893 w 2350115"/>
                <a:gd name="connsiteY5" fmla="*/ 892216 h 892216"/>
                <a:gd name="connsiteX6" fmla="*/ 89222 w 2350115"/>
                <a:gd name="connsiteY6" fmla="*/ 892216 h 892216"/>
                <a:gd name="connsiteX7" fmla="*/ 0 w 2350115"/>
                <a:gd name="connsiteY7" fmla="*/ 802994 h 892216"/>
                <a:gd name="connsiteX8" fmla="*/ 0 w 2350115"/>
                <a:gd name="connsiteY8" fmla="*/ 89222 h 892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50115" h="892216">
                  <a:moveTo>
                    <a:pt x="0" y="89222"/>
                  </a:moveTo>
                  <a:cubicBezTo>
                    <a:pt x="0" y="39946"/>
                    <a:pt x="39946" y="0"/>
                    <a:pt x="89222" y="0"/>
                  </a:cubicBezTo>
                  <a:lnTo>
                    <a:pt x="2260893" y="0"/>
                  </a:lnTo>
                  <a:cubicBezTo>
                    <a:pt x="2310169" y="0"/>
                    <a:pt x="2350115" y="39946"/>
                    <a:pt x="2350115" y="89222"/>
                  </a:cubicBezTo>
                  <a:lnTo>
                    <a:pt x="2350115" y="802994"/>
                  </a:lnTo>
                  <a:cubicBezTo>
                    <a:pt x="2350115" y="852270"/>
                    <a:pt x="2310169" y="892216"/>
                    <a:pt x="2260893" y="892216"/>
                  </a:cubicBezTo>
                  <a:lnTo>
                    <a:pt x="89222" y="892216"/>
                  </a:lnTo>
                  <a:cubicBezTo>
                    <a:pt x="39946" y="892216"/>
                    <a:pt x="0" y="852270"/>
                    <a:pt x="0" y="802994"/>
                  </a:cubicBezTo>
                  <a:lnTo>
                    <a:pt x="0" y="89222"/>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77567" tIns="77567" rIns="77567" bIns="77567" numCol="1" spcCol="1270" anchor="ctr" anchorCtr="0">
              <a:noAutofit/>
            </a:bodyPr>
            <a:lstStyle/>
            <a:p>
              <a:pPr marL="0" lvl="0" indent="0" algn="ctr" defTabSz="1200150">
                <a:lnSpc>
                  <a:spcPct val="90000"/>
                </a:lnSpc>
                <a:spcBef>
                  <a:spcPct val="0"/>
                </a:spcBef>
                <a:spcAft>
                  <a:spcPct val="35000"/>
                </a:spcAft>
                <a:buNone/>
              </a:pPr>
              <a:r>
                <a:rPr lang="en-US" sz="2700" kern="1200" dirty="0"/>
                <a:t>Security</a:t>
              </a:r>
            </a:p>
          </p:txBody>
        </p:sp>
        <p:sp>
          <p:nvSpPr>
            <p:cNvPr id="20" name="Freeform 19">
              <a:extLst>
                <a:ext uri="{FF2B5EF4-FFF2-40B4-BE49-F238E27FC236}">
                  <a16:creationId xmlns:a16="http://schemas.microsoft.com/office/drawing/2014/main" id="{E43D2F17-2B97-0F4C-A90D-F5CF8E1947F5}"/>
                </a:ext>
              </a:extLst>
            </p:cNvPr>
            <p:cNvSpPr/>
            <p:nvPr/>
          </p:nvSpPr>
          <p:spPr>
            <a:xfrm>
              <a:off x="7562306" y="5236301"/>
              <a:ext cx="2350115" cy="892216"/>
            </a:xfrm>
            <a:custGeom>
              <a:avLst/>
              <a:gdLst>
                <a:gd name="connsiteX0" fmla="*/ 0 w 2350115"/>
                <a:gd name="connsiteY0" fmla="*/ 89222 h 892216"/>
                <a:gd name="connsiteX1" fmla="*/ 89222 w 2350115"/>
                <a:gd name="connsiteY1" fmla="*/ 0 h 892216"/>
                <a:gd name="connsiteX2" fmla="*/ 2260893 w 2350115"/>
                <a:gd name="connsiteY2" fmla="*/ 0 h 892216"/>
                <a:gd name="connsiteX3" fmla="*/ 2350115 w 2350115"/>
                <a:gd name="connsiteY3" fmla="*/ 89222 h 892216"/>
                <a:gd name="connsiteX4" fmla="*/ 2350115 w 2350115"/>
                <a:gd name="connsiteY4" fmla="*/ 802994 h 892216"/>
                <a:gd name="connsiteX5" fmla="*/ 2260893 w 2350115"/>
                <a:gd name="connsiteY5" fmla="*/ 892216 h 892216"/>
                <a:gd name="connsiteX6" fmla="*/ 89222 w 2350115"/>
                <a:gd name="connsiteY6" fmla="*/ 892216 h 892216"/>
                <a:gd name="connsiteX7" fmla="*/ 0 w 2350115"/>
                <a:gd name="connsiteY7" fmla="*/ 802994 h 892216"/>
                <a:gd name="connsiteX8" fmla="*/ 0 w 2350115"/>
                <a:gd name="connsiteY8" fmla="*/ 89222 h 892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50115" h="892216">
                  <a:moveTo>
                    <a:pt x="0" y="89222"/>
                  </a:moveTo>
                  <a:cubicBezTo>
                    <a:pt x="0" y="39946"/>
                    <a:pt x="39946" y="0"/>
                    <a:pt x="89222" y="0"/>
                  </a:cubicBezTo>
                  <a:lnTo>
                    <a:pt x="2260893" y="0"/>
                  </a:lnTo>
                  <a:cubicBezTo>
                    <a:pt x="2310169" y="0"/>
                    <a:pt x="2350115" y="39946"/>
                    <a:pt x="2350115" y="89222"/>
                  </a:cubicBezTo>
                  <a:lnTo>
                    <a:pt x="2350115" y="802994"/>
                  </a:lnTo>
                  <a:cubicBezTo>
                    <a:pt x="2350115" y="852270"/>
                    <a:pt x="2310169" y="892216"/>
                    <a:pt x="2260893" y="892216"/>
                  </a:cubicBezTo>
                  <a:lnTo>
                    <a:pt x="89222" y="892216"/>
                  </a:lnTo>
                  <a:cubicBezTo>
                    <a:pt x="39946" y="892216"/>
                    <a:pt x="0" y="852270"/>
                    <a:pt x="0" y="802994"/>
                  </a:cubicBezTo>
                  <a:lnTo>
                    <a:pt x="0" y="89222"/>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77567" tIns="77567" rIns="77567" bIns="77567" numCol="1" spcCol="1270" anchor="ctr" anchorCtr="0">
              <a:noAutofit/>
            </a:bodyPr>
            <a:lstStyle/>
            <a:p>
              <a:pPr marL="0" lvl="0" indent="0" algn="ctr" defTabSz="1200150">
                <a:lnSpc>
                  <a:spcPct val="90000"/>
                </a:lnSpc>
                <a:spcBef>
                  <a:spcPct val="0"/>
                </a:spcBef>
                <a:spcAft>
                  <a:spcPct val="35000"/>
                </a:spcAft>
                <a:buNone/>
              </a:pPr>
              <a:r>
                <a:rPr lang="en-US" sz="2700" kern="1200" dirty="0"/>
                <a:t>Compliance</a:t>
              </a:r>
            </a:p>
          </p:txBody>
        </p:sp>
      </p:grpSp>
    </p:spTree>
    <p:extLst>
      <p:ext uri="{BB962C8B-B14F-4D97-AF65-F5344CB8AC3E}">
        <p14:creationId xmlns:p14="http://schemas.microsoft.com/office/powerpoint/2010/main" val="5280963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A00448-6E76-4920-9052-6863354C2937}"/>
              </a:ext>
            </a:extLst>
          </p:cNvPr>
          <p:cNvSpPr>
            <a:spLocks noGrp="1"/>
          </p:cNvSpPr>
          <p:nvPr>
            <p:ph type="title"/>
          </p:nvPr>
        </p:nvSpPr>
        <p:spPr/>
        <p:txBody>
          <a:bodyPr/>
          <a:lstStyle/>
          <a:p>
            <a:r>
              <a:rPr lang="en-US" dirty="0"/>
              <a:t>Functionality to Suitability</a:t>
            </a:r>
          </a:p>
        </p:txBody>
      </p:sp>
      <p:sp>
        <p:nvSpPr>
          <p:cNvPr id="19" name="Left Arrow 18">
            <a:extLst>
              <a:ext uri="{FF2B5EF4-FFF2-40B4-BE49-F238E27FC236}">
                <a16:creationId xmlns:a16="http://schemas.microsoft.com/office/drawing/2014/main" id="{45877CC1-358C-174B-846D-99CC2EB9E58E}"/>
              </a:ext>
            </a:extLst>
          </p:cNvPr>
          <p:cNvSpPr/>
          <p:nvPr/>
        </p:nvSpPr>
        <p:spPr>
          <a:xfrm rot="10800000">
            <a:off x="2931899" y="3570309"/>
            <a:ext cx="2458764" cy="705034"/>
          </a:xfrm>
          <a:prstGeom prst="leftArrow">
            <a:avLst>
              <a:gd name="adj1" fmla="val 60000"/>
              <a:gd name="adj2" fmla="val 50000"/>
            </a:avLst>
          </a:prstGeom>
          <a:solidFill>
            <a:schemeClr val="accent1">
              <a:lumMod val="20000"/>
              <a:lumOff val="80000"/>
            </a:schemeClr>
          </a:solidFill>
        </p:spPr>
        <p:style>
          <a:lnRef idx="0">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hueOff val="0"/>
              <a:satOff val="0"/>
              <a:lumOff val="0"/>
              <a:alphaOff val="0"/>
            </a:schemeClr>
          </a:fontRef>
        </p:style>
      </p:sp>
      <p:graphicFrame>
        <p:nvGraphicFramePr>
          <p:cNvPr id="11" name="Diagram 10">
            <a:extLst>
              <a:ext uri="{FF2B5EF4-FFF2-40B4-BE49-F238E27FC236}">
                <a16:creationId xmlns:a16="http://schemas.microsoft.com/office/drawing/2014/main" id="{C8DFD679-7C80-B84B-8E5C-BA47F1F837DE}"/>
              </a:ext>
            </a:extLst>
          </p:cNvPr>
          <p:cNvGraphicFramePr/>
          <p:nvPr>
            <p:extLst>
              <p:ext uri="{D42A27DB-BD31-4B8C-83A1-F6EECF244321}">
                <p14:modId xmlns:p14="http://schemas.microsoft.com/office/powerpoint/2010/main" val="1163213225"/>
              </p:ext>
            </p:extLst>
          </p:nvPr>
        </p:nvGraphicFramePr>
        <p:xfrm>
          <a:off x="5733143" y="1973940"/>
          <a:ext cx="5123543" cy="39188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12" name="Group 11">
            <a:extLst>
              <a:ext uri="{FF2B5EF4-FFF2-40B4-BE49-F238E27FC236}">
                <a16:creationId xmlns:a16="http://schemas.microsoft.com/office/drawing/2014/main" id="{02AC7D22-66DE-DC44-9A88-8F923B7BB850}"/>
              </a:ext>
            </a:extLst>
          </p:cNvPr>
          <p:cNvGrpSpPr/>
          <p:nvPr/>
        </p:nvGrpSpPr>
        <p:grpSpPr>
          <a:xfrm>
            <a:off x="914400" y="2208672"/>
            <a:ext cx="3410859" cy="3410859"/>
            <a:chOff x="4020460" y="1248612"/>
            <a:chExt cx="3933365" cy="3933365"/>
          </a:xfrm>
        </p:grpSpPr>
        <p:sp>
          <p:nvSpPr>
            <p:cNvPr id="17" name="Oval 16">
              <a:extLst>
                <a:ext uri="{FF2B5EF4-FFF2-40B4-BE49-F238E27FC236}">
                  <a16:creationId xmlns:a16="http://schemas.microsoft.com/office/drawing/2014/main" id="{5D7B1B3C-BCCD-E74A-A302-4B9D454419E5}"/>
                </a:ext>
              </a:extLst>
            </p:cNvPr>
            <p:cNvSpPr/>
            <p:nvPr/>
          </p:nvSpPr>
          <p:spPr>
            <a:xfrm>
              <a:off x="4020460" y="1248612"/>
              <a:ext cx="3933365" cy="3933365"/>
            </a:xfrm>
            <a:prstGeom prst="ellipse">
              <a:avLst/>
            </a:prstGeom>
            <a:solidFill>
              <a:schemeClr val="bg1"/>
            </a:solidFill>
            <a:ln w="28575">
              <a:solidFill>
                <a:schemeClr val="tx2"/>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8" name="Oval 4">
              <a:extLst>
                <a:ext uri="{FF2B5EF4-FFF2-40B4-BE49-F238E27FC236}">
                  <a16:creationId xmlns:a16="http://schemas.microsoft.com/office/drawing/2014/main" id="{0881DB56-53E3-BE4D-8F8D-B700F9E02A0F}"/>
                </a:ext>
              </a:extLst>
            </p:cNvPr>
            <p:cNvSpPr txBox="1"/>
            <p:nvPr/>
          </p:nvSpPr>
          <p:spPr>
            <a:xfrm>
              <a:off x="4596488" y="1824640"/>
              <a:ext cx="2781309" cy="278130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145" tIns="17145" rIns="17145" bIns="17145" numCol="1" spcCol="1270" anchor="ctr" anchorCtr="0">
              <a:noAutofit/>
            </a:bodyPr>
            <a:lstStyle/>
            <a:p>
              <a:pPr marL="0" lvl="0" indent="0" algn="ctr" defTabSz="1200150">
                <a:lnSpc>
                  <a:spcPct val="90000"/>
                </a:lnSpc>
                <a:spcBef>
                  <a:spcPct val="0"/>
                </a:spcBef>
                <a:spcAft>
                  <a:spcPct val="35000"/>
                </a:spcAft>
                <a:buNone/>
              </a:pPr>
              <a:r>
                <a:rPr lang="en-US" sz="3200" kern="1200" dirty="0">
                  <a:solidFill>
                    <a:schemeClr val="tx2"/>
                  </a:solidFill>
                </a:rPr>
                <a:t>Functionality</a:t>
              </a:r>
            </a:p>
          </p:txBody>
        </p:sp>
      </p:grpSp>
    </p:spTree>
    <p:extLst>
      <p:ext uri="{BB962C8B-B14F-4D97-AF65-F5344CB8AC3E}">
        <p14:creationId xmlns:p14="http://schemas.microsoft.com/office/powerpoint/2010/main" val="28242755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Left Arrow 11">
            <a:extLst>
              <a:ext uri="{FF2B5EF4-FFF2-40B4-BE49-F238E27FC236}">
                <a16:creationId xmlns:a16="http://schemas.microsoft.com/office/drawing/2014/main" id="{8ADE3784-AAE3-6141-8D4A-C9D9FA0AA293}"/>
              </a:ext>
            </a:extLst>
          </p:cNvPr>
          <p:cNvSpPr/>
          <p:nvPr/>
        </p:nvSpPr>
        <p:spPr>
          <a:xfrm rot="10800000">
            <a:off x="2931899" y="3570309"/>
            <a:ext cx="2458764" cy="705034"/>
          </a:xfrm>
          <a:prstGeom prst="leftArrow">
            <a:avLst>
              <a:gd name="adj1" fmla="val 60000"/>
              <a:gd name="adj2" fmla="val 50000"/>
            </a:avLst>
          </a:prstGeom>
          <a:solidFill>
            <a:schemeClr val="accent1">
              <a:lumMod val="20000"/>
              <a:lumOff val="80000"/>
            </a:schemeClr>
          </a:solidFill>
        </p:spPr>
        <p:style>
          <a:lnRef idx="0">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hueOff val="0"/>
              <a:satOff val="0"/>
              <a:lumOff val="0"/>
              <a:alphaOff val="0"/>
            </a:schemeClr>
          </a:fontRef>
        </p:style>
      </p:sp>
      <p:sp>
        <p:nvSpPr>
          <p:cNvPr id="2" name="Title 1">
            <a:extLst>
              <a:ext uri="{FF2B5EF4-FFF2-40B4-BE49-F238E27FC236}">
                <a16:creationId xmlns:a16="http://schemas.microsoft.com/office/drawing/2014/main" id="{86A00448-6E76-4920-9052-6863354C2937}"/>
              </a:ext>
            </a:extLst>
          </p:cNvPr>
          <p:cNvSpPr>
            <a:spLocks noGrp="1"/>
          </p:cNvSpPr>
          <p:nvPr>
            <p:ph type="title"/>
          </p:nvPr>
        </p:nvSpPr>
        <p:spPr/>
        <p:txBody>
          <a:bodyPr/>
          <a:lstStyle/>
          <a:p>
            <a:r>
              <a:rPr lang="en-US" dirty="0"/>
              <a:t>Functionality to Interoperability </a:t>
            </a:r>
          </a:p>
        </p:txBody>
      </p:sp>
      <p:graphicFrame>
        <p:nvGraphicFramePr>
          <p:cNvPr id="7" name="Diagram 6">
            <a:extLst>
              <a:ext uri="{FF2B5EF4-FFF2-40B4-BE49-F238E27FC236}">
                <a16:creationId xmlns:a16="http://schemas.microsoft.com/office/drawing/2014/main" id="{A0823E7E-2154-BB4C-B84E-6646E68BE62B}"/>
              </a:ext>
            </a:extLst>
          </p:cNvPr>
          <p:cNvGraphicFramePr/>
          <p:nvPr>
            <p:extLst>
              <p:ext uri="{D42A27DB-BD31-4B8C-83A1-F6EECF244321}">
                <p14:modId xmlns:p14="http://schemas.microsoft.com/office/powerpoint/2010/main" val="2378972939"/>
              </p:ext>
            </p:extLst>
          </p:nvPr>
        </p:nvGraphicFramePr>
        <p:xfrm>
          <a:off x="5733143" y="1973940"/>
          <a:ext cx="5123543" cy="39188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9" name="Group 8">
            <a:extLst>
              <a:ext uri="{FF2B5EF4-FFF2-40B4-BE49-F238E27FC236}">
                <a16:creationId xmlns:a16="http://schemas.microsoft.com/office/drawing/2014/main" id="{9D079FCE-D047-614F-B80A-BF653C779CDF}"/>
              </a:ext>
            </a:extLst>
          </p:cNvPr>
          <p:cNvGrpSpPr/>
          <p:nvPr/>
        </p:nvGrpSpPr>
        <p:grpSpPr>
          <a:xfrm>
            <a:off x="914400" y="2208672"/>
            <a:ext cx="3410859" cy="3410859"/>
            <a:chOff x="4020460" y="1248612"/>
            <a:chExt cx="3933365" cy="3933365"/>
          </a:xfrm>
        </p:grpSpPr>
        <p:sp>
          <p:nvSpPr>
            <p:cNvPr id="10" name="Oval 9">
              <a:extLst>
                <a:ext uri="{FF2B5EF4-FFF2-40B4-BE49-F238E27FC236}">
                  <a16:creationId xmlns:a16="http://schemas.microsoft.com/office/drawing/2014/main" id="{4FDD1D79-5F8F-4147-B3A6-3855282E53A2}"/>
                </a:ext>
              </a:extLst>
            </p:cNvPr>
            <p:cNvSpPr/>
            <p:nvPr/>
          </p:nvSpPr>
          <p:spPr>
            <a:xfrm>
              <a:off x="4020460" y="1248612"/>
              <a:ext cx="3933365" cy="3933365"/>
            </a:xfrm>
            <a:prstGeom prst="ellipse">
              <a:avLst/>
            </a:prstGeom>
            <a:solidFill>
              <a:schemeClr val="bg1"/>
            </a:solidFill>
            <a:ln w="28575">
              <a:solidFill>
                <a:schemeClr val="tx2"/>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1" name="Oval 4">
              <a:extLst>
                <a:ext uri="{FF2B5EF4-FFF2-40B4-BE49-F238E27FC236}">
                  <a16:creationId xmlns:a16="http://schemas.microsoft.com/office/drawing/2014/main" id="{0DCA1014-7B36-AE49-ADF3-9E9496419484}"/>
                </a:ext>
              </a:extLst>
            </p:cNvPr>
            <p:cNvSpPr txBox="1"/>
            <p:nvPr/>
          </p:nvSpPr>
          <p:spPr>
            <a:xfrm>
              <a:off x="4596488" y="1824640"/>
              <a:ext cx="2781309" cy="278130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145" tIns="17145" rIns="17145" bIns="17145" numCol="1" spcCol="1270" anchor="ctr" anchorCtr="0">
              <a:noAutofit/>
            </a:bodyPr>
            <a:lstStyle/>
            <a:p>
              <a:pPr marL="0" lvl="0" indent="0" algn="ctr" defTabSz="1200150">
                <a:lnSpc>
                  <a:spcPct val="90000"/>
                </a:lnSpc>
                <a:spcBef>
                  <a:spcPct val="0"/>
                </a:spcBef>
                <a:spcAft>
                  <a:spcPct val="35000"/>
                </a:spcAft>
                <a:buNone/>
              </a:pPr>
              <a:r>
                <a:rPr lang="en-US" sz="3200" kern="1200" dirty="0">
                  <a:solidFill>
                    <a:schemeClr val="tx2"/>
                  </a:solidFill>
                </a:rPr>
                <a:t>Functionality</a:t>
              </a:r>
            </a:p>
          </p:txBody>
        </p:sp>
      </p:grpSp>
    </p:spTree>
    <p:extLst>
      <p:ext uri="{BB962C8B-B14F-4D97-AF65-F5344CB8AC3E}">
        <p14:creationId xmlns:p14="http://schemas.microsoft.com/office/powerpoint/2010/main" val="35938968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Left Arrow 12">
            <a:extLst>
              <a:ext uri="{FF2B5EF4-FFF2-40B4-BE49-F238E27FC236}">
                <a16:creationId xmlns:a16="http://schemas.microsoft.com/office/drawing/2014/main" id="{862458BD-49B4-8B46-8441-92C3F1E81385}"/>
              </a:ext>
            </a:extLst>
          </p:cNvPr>
          <p:cNvSpPr/>
          <p:nvPr/>
        </p:nvSpPr>
        <p:spPr>
          <a:xfrm rot="10800000">
            <a:off x="2931899" y="3570309"/>
            <a:ext cx="2458764" cy="705034"/>
          </a:xfrm>
          <a:prstGeom prst="leftArrow">
            <a:avLst>
              <a:gd name="adj1" fmla="val 60000"/>
              <a:gd name="adj2" fmla="val 50000"/>
            </a:avLst>
          </a:prstGeom>
          <a:solidFill>
            <a:schemeClr val="accent1">
              <a:lumMod val="20000"/>
              <a:lumOff val="80000"/>
            </a:schemeClr>
          </a:solidFill>
        </p:spPr>
        <p:style>
          <a:lnRef idx="0">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hueOff val="0"/>
              <a:satOff val="0"/>
              <a:lumOff val="0"/>
              <a:alphaOff val="0"/>
            </a:schemeClr>
          </a:fontRef>
        </p:style>
      </p:sp>
      <p:sp>
        <p:nvSpPr>
          <p:cNvPr id="2" name="Title 1">
            <a:extLst>
              <a:ext uri="{FF2B5EF4-FFF2-40B4-BE49-F238E27FC236}">
                <a16:creationId xmlns:a16="http://schemas.microsoft.com/office/drawing/2014/main" id="{86A00448-6E76-4920-9052-6863354C2937}"/>
              </a:ext>
            </a:extLst>
          </p:cNvPr>
          <p:cNvSpPr>
            <a:spLocks noGrp="1"/>
          </p:cNvSpPr>
          <p:nvPr>
            <p:ph type="title"/>
          </p:nvPr>
        </p:nvSpPr>
        <p:spPr/>
        <p:txBody>
          <a:bodyPr/>
          <a:lstStyle/>
          <a:p>
            <a:r>
              <a:rPr lang="en-US" dirty="0"/>
              <a:t>Functionality to Security</a:t>
            </a:r>
          </a:p>
        </p:txBody>
      </p:sp>
      <p:graphicFrame>
        <p:nvGraphicFramePr>
          <p:cNvPr id="9" name="Diagram 8">
            <a:extLst>
              <a:ext uri="{FF2B5EF4-FFF2-40B4-BE49-F238E27FC236}">
                <a16:creationId xmlns:a16="http://schemas.microsoft.com/office/drawing/2014/main" id="{71227CA1-C365-D944-B23E-A1B246DA1919}"/>
              </a:ext>
            </a:extLst>
          </p:cNvPr>
          <p:cNvGraphicFramePr/>
          <p:nvPr>
            <p:extLst>
              <p:ext uri="{D42A27DB-BD31-4B8C-83A1-F6EECF244321}">
                <p14:modId xmlns:p14="http://schemas.microsoft.com/office/powerpoint/2010/main" val="2849078608"/>
              </p:ext>
            </p:extLst>
          </p:nvPr>
        </p:nvGraphicFramePr>
        <p:xfrm>
          <a:off x="5733143" y="1973940"/>
          <a:ext cx="5123543" cy="39188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10" name="Group 9">
            <a:extLst>
              <a:ext uri="{FF2B5EF4-FFF2-40B4-BE49-F238E27FC236}">
                <a16:creationId xmlns:a16="http://schemas.microsoft.com/office/drawing/2014/main" id="{22C56F95-AC2B-344C-870A-26F8CB9C7F23}"/>
              </a:ext>
            </a:extLst>
          </p:cNvPr>
          <p:cNvGrpSpPr/>
          <p:nvPr/>
        </p:nvGrpSpPr>
        <p:grpSpPr>
          <a:xfrm>
            <a:off x="914400" y="2208672"/>
            <a:ext cx="3410859" cy="3410859"/>
            <a:chOff x="4020460" y="1248612"/>
            <a:chExt cx="3933365" cy="3933365"/>
          </a:xfrm>
        </p:grpSpPr>
        <p:sp>
          <p:nvSpPr>
            <p:cNvPr id="11" name="Oval 10">
              <a:extLst>
                <a:ext uri="{FF2B5EF4-FFF2-40B4-BE49-F238E27FC236}">
                  <a16:creationId xmlns:a16="http://schemas.microsoft.com/office/drawing/2014/main" id="{360AC66A-35CA-7B46-B557-1634A69C1C2E}"/>
                </a:ext>
              </a:extLst>
            </p:cNvPr>
            <p:cNvSpPr/>
            <p:nvPr/>
          </p:nvSpPr>
          <p:spPr>
            <a:xfrm>
              <a:off x="4020460" y="1248612"/>
              <a:ext cx="3933365" cy="3933365"/>
            </a:xfrm>
            <a:prstGeom prst="ellipse">
              <a:avLst/>
            </a:prstGeom>
            <a:solidFill>
              <a:schemeClr val="bg1"/>
            </a:solidFill>
            <a:ln w="28575">
              <a:solidFill>
                <a:schemeClr val="tx2"/>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2" name="Oval 4">
              <a:extLst>
                <a:ext uri="{FF2B5EF4-FFF2-40B4-BE49-F238E27FC236}">
                  <a16:creationId xmlns:a16="http://schemas.microsoft.com/office/drawing/2014/main" id="{02C7C2C8-AEEE-434E-AAE6-6E8AFDDC81C7}"/>
                </a:ext>
              </a:extLst>
            </p:cNvPr>
            <p:cNvSpPr txBox="1"/>
            <p:nvPr/>
          </p:nvSpPr>
          <p:spPr>
            <a:xfrm>
              <a:off x="4596488" y="1824640"/>
              <a:ext cx="2781309" cy="278130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145" tIns="17145" rIns="17145" bIns="17145" numCol="1" spcCol="1270" anchor="ctr" anchorCtr="0">
              <a:noAutofit/>
            </a:bodyPr>
            <a:lstStyle/>
            <a:p>
              <a:pPr marL="0" lvl="0" indent="0" algn="ctr" defTabSz="1200150">
                <a:lnSpc>
                  <a:spcPct val="90000"/>
                </a:lnSpc>
                <a:spcBef>
                  <a:spcPct val="0"/>
                </a:spcBef>
                <a:spcAft>
                  <a:spcPct val="35000"/>
                </a:spcAft>
                <a:buNone/>
              </a:pPr>
              <a:r>
                <a:rPr lang="en-US" sz="3200" kern="1200" dirty="0">
                  <a:solidFill>
                    <a:schemeClr val="tx2"/>
                  </a:solidFill>
                </a:rPr>
                <a:t>Functionality</a:t>
              </a:r>
            </a:p>
          </p:txBody>
        </p:sp>
      </p:grpSp>
    </p:spTree>
    <p:extLst>
      <p:ext uri="{BB962C8B-B14F-4D97-AF65-F5344CB8AC3E}">
        <p14:creationId xmlns:p14="http://schemas.microsoft.com/office/powerpoint/2010/main" val="30607170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Left Arrow 12">
            <a:extLst>
              <a:ext uri="{FF2B5EF4-FFF2-40B4-BE49-F238E27FC236}">
                <a16:creationId xmlns:a16="http://schemas.microsoft.com/office/drawing/2014/main" id="{175B2429-06CC-0840-A042-874C6A8A942B}"/>
              </a:ext>
            </a:extLst>
          </p:cNvPr>
          <p:cNvSpPr/>
          <p:nvPr/>
        </p:nvSpPr>
        <p:spPr>
          <a:xfrm rot="10800000">
            <a:off x="2931899" y="3570309"/>
            <a:ext cx="2458764" cy="705034"/>
          </a:xfrm>
          <a:prstGeom prst="leftArrow">
            <a:avLst>
              <a:gd name="adj1" fmla="val 60000"/>
              <a:gd name="adj2" fmla="val 50000"/>
            </a:avLst>
          </a:prstGeom>
          <a:solidFill>
            <a:schemeClr val="accent1">
              <a:lumMod val="20000"/>
              <a:lumOff val="80000"/>
            </a:schemeClr>
          </a:solidFill>
        </p:spPr>
        <p:style>
          <a:lnRef idx="0">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hueOff val="0"/>
              <a:satOff val="0"/>
              <a:lumOff val="0"/>
              <a:alphaOff val="0"/>
            </a:schemeClr>
          </a:fontRef>
        </p:style>
      </p:sp>
      <p:sp>
        <p:nvSpPr>
          <p:cNvPr id="2" name="Title 1">
            <a:extLst>
              <a:ext uri="{FF2B5EF4-FFF2-40B4-BE49-F238E27FC236}">
                <a16:creationId xmlns:a16="http://schemas.microsoft.com/office/drawing/2014/main" id="{86A00448-6E76-4920-9052-6863354C2937}"/>
              </a:ext>
            </a:extLst>
          </p:cNvPr>
          <p:cNvSpPr>
            <a:spLocks noGrp="1"/>
          </p:cNvSpPr>
          <p:nvPr>
            <p:ph type="title"/>
          </p:nvPr>
        </p:nvSpPr>
        <p:spPr/>
        <p:txBody>
          <a:bodyPr/>
          <a:lstStyle/>
          <a:p>
            <a:r>
              <a:rPr lang="en-US" dirty="0"/>
              <a:t>Functionality to Compliance</a:t>
            </a:r>
          </a:p>
        </p:txBody>
      </p:sp>
      <p:graphicFrame>
        <p:nvGraphicFramePr>
          <p:cNvPr id="9" name="Diagram 8">
            <a:extLst>
              <a:ext uri="{FF2B5EF4-FFF2-40B4-BE49-F238E27FC236}">
                <a16:creationId xmlns:a16="http://schemas.microsoft.com/office/drawing/2014/main" id="{1CC9EEFE-A5E5-2C42-A14C-136838ED0AD4}"/>
              </a:ext>
            </a:extLst>
          </p:cNvPr>
          <p:cNvGraphicFramePr/>
          <p:nvPr>
            <p:extLst>
              <p:ext uri="{D42A27DB-BD31-4B8C-83A1-F6EECF244321}">
                <p14:modId xmlns:p14="http://schemas.microsoft.com/office/powerpoint/2010/main" val="3961358289"/>
              </p:ext>
            </p:extLst>
          </p:nvPr>
        </p:nvGraphicFramePr>
        <p:xfrm>
          <a:off x="5733143" y="1973940"/>
          <a:ext cx="5123543" cy="39188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10" name="Group 9">
            <a:extLst>
              <a:ext uri="{FF2B5EF4-FFF2-40B4-BE49-F238E27FC236}">
                <a16:creationId xmlns:a16="http://schemas.microsoft.com/office/drawing/2014/main" id="{BA7FA084-6DD8-6648-8CD8-077023CB5F8D}"/>
              </a:ext>
            </a:extLst>
          </p:cNvPr>
          <p:cNvGrpSpPr/>
          <p:nvPr/>
        </p:nvGrpSpPr>
        <p:grpSpPr>
          <a:xfrm>
            <a:off x="914400" y="2208672"/>
            <a:ext cx="3410859" cy="3410859"/>
            <a:chOff x="4020460" y="1248612"/>
            <a:chExt cx="3933365" cy="3933365"/>
          </a:xfrm>
        </p:grpSpPr>
        <p:sp>
          <p:nvSpPr>
            <p:cNvPr id="11" name="Oval 10">
              <a:extLst>
                <a:ext uri="{FF2B5EF4-FFF2-40B4-BE49-F238E27FC236}">
                  <a16:creationId xmlns:a16="http://schemas.microsoft.com/office/drawing/2014/main" id="{8E862B7E-2DD7-2946-AA66-F42B5C1325DA}"/>
                </a:ext>
              </a:extLst>
            </p:cNvPr>
            <p:cNvSpPr/>
            <p:nvPr/>
          </p:nvSpPr>
          <p:spPr>
            <a:xfrm>
              <a:off x="4020460" y="1248612"/>
              <a:ext cx="3933365" cy="3933365"/>
            </a:xfrm>
            <a:prstGeom prst="ellipse">
              <a:avLst/>
            </a:prstGeom>
            <a:solidFill>
              <a:schemeClr val="bg1"/>
            </a:solidFill>
            <a:ln w="28575">
              <a:solidFill>
                <a:schemeClr val="tx2"/>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2" name="Oval 4">
              <a:extLst>
                <a:ext uri="{FF2B5EF4-FFF2-40B4-BE49-F238E27FC236}">
                  <a16:creationId xmlns:a16="http://schemas.microsoft.com/office/drawing/2014/main" id="{53DC6D33-D875-C74C-A626-7C06E074758A}"/>
                </a:ext>
              </a:extLst>
            </p:cNvPr>
            <p:cNvSpPr txBox="1"/>
            <p:nvPr/>
          </p:nvSpPr>
          <p:spPr>
            <a:xfrm>
              <a:off x="4596488" y="1824640"/>
              <a:ext cx="2781309" cy="278130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145" tIns="17145" rIns="17145" bIns="17145" numCol="1" spcCol="1270" anchor="ctr" anchorCtr="0">
              <a:noAutofit/>
            </a:bodyPr>
            <a:lstStyle/>
            <a:p>
              <a:pPr marL="0" lvl="0" indent="0" algn="ctr" defTabSz="1200150">
                <a:lnSpc>
                  <a:spcPct val="90000"/>
                </a:lnSpc>
                <a:spcBef>
                  <a:spcPct val="0"/>
                </a:spcBef>
                <a:spcAft>
                  <a:spcPct val="35000"/>
                </a:spcAft>
                <a:buNone/>
              </a:pPr>
              <a:r>
                <a:rPr lang="en-US" sz="3200" kern="1200" dirty="0">
                  <a:solidFill>
                    <a:schemeClr val="tx2"/>
                  </a:solidFill>
                </a:rPr>
                <a:t>Functionality</a:t>
              </a:r>
            </a:p>
          </p:txBody>
        </p:sp>
      </p:grpSp>
    </p:spTree>
    <p:extLst>
      <p:ext uri="{BB962C8B-B14F-4D97-AF65-F5344CB8AC3E}">
        <p14:creationId xmlns:p14="http://schemas.microsoft.com/office/powerpoint/2010/main" val="26016149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Check for Understanding</a:t>
            </a:r>
          </a:p>
        </p:txBody>
      </p:sp>
      <p:sp>
        <p:nvSpPr>
          <p:cNvPr id="3" name="Content Placeholder 2"/>
          <p:cNvSpPr>
            <a:spLocks noGrp="1"/>
          </p:cNvSpPr>
          <p:nvPr>
            <p:ph idx="1"/>
          </p:nvPr>
        </p:nvSpPr>
        <p:spPr>
          <a:xfrm>
            <a:off x="419100" y="3584166"/>
            <a:ext cx="11353800" cy="2697254"/>
          </a:xfrm>
        </p:spPr>
        <p:txBody>
          <a:bodyPr>
            <a:normAutofit fontScale="92500"/>
          </a:bodyPr>
          <a:lstStyle/>
          <a:p>
            <a:pPr marL="0" indent="0" algn="ctr">
              <a:buNone/>
            </a:pPr>
            <a:r>
              <a:rPr lang="en-US" b="1" dirty="0">
                <a:latin typeface="+mn-lt"/>
              </a:rPr>
              <a:t>Reflect on the content just explored as a group. </a:t>
            </a:r>
          </a:p>
          <a:p>
            <a:pPr marL="342900" indent="-342900">
              <a:buFont typeface="Arial" panose="020B0604020202020204" pitchFamily="34" charset="0"/>
              <a:buChar char="•"/>
            </a:pPr>
            <a:r>
              <a:rPr lang="en-US" sz="2400" dirty="0">
                <a:latin typeface="+mn-lt"/>
              </a:rPr>
              <a:t>Using your own words, how would you summarize the most crucial pieces of information?</a:t>
            </a:r>
          </a:p>
          <a:p>
            <a:pPr marL="342900" indent="-342900">
              <a:buFont typeface="Arial" panose="020B0604020202020204" pitchFamily="34" charset="0"/>
              <a:buChar char="•"/>
            </a:pPr>
            <a:r>
              <a:rPr lang="en-US" sz="2400" dirty="0">
                <a:latin typeface="+mn-lt"/>
              </a:rPr>
              <a:t>How will you interact and engage with this content as a Cloud Support Engineer?</a:t>
            </a:r>
          </a:p>
          <a:p>
            <a:pPr marL="342900" indent="-342900">
              <a:buFont typeface="Arial" panose="020B0604020202020204" pitchFamily="34" charset="0"/>
              <a:buChar char="•"/>
            </a:pPr>
            <a:r>
              <a:rPr lang="en-US" sz="2400" dirty="0">
                <a:latin typeface="+mn-lt"/>
              </a:rPr>
              <a:t>Which behavioral skills and mindsets will support your ability to effectively use this content as a Cloud Support Engineer?</a:t>
            </a:r>
          </a:p>
          <a:p>
            <a:pPr marL="0" indent="0" algn="ctr">
              <a:buNone/>
            </a:pPr>
            <a:r>
              <a:rPr lang="en-US" sz="2000" b="1" dirty="0">
                <a:latin typeface="+mn-lt"/>
              </a:rPr>
              <a:t>Options to share: Written Response, Turn &amp; Talk, Whole Class Debrief, Instructor Choice!</a:t>
            </a:r>
            <a:endParaRPr lang="en-US" b="1" dirty="0">
              <a:latin typeface="+mn-lt"/>
            </a:endParaRPr>
          </a:p>
        </p:txBody>
      </p:sp>
      <p:pic>
        <p:nvPicPr>
          <p:cNvPr id="4" name="Graphic 3" descr="Brain in head">
            <a:extLst>
              <a:ext uri="{FF2B5EF4-FFF2-40B4-BE49-F238E27FC236}">
                <a16:creationId xmlns:a16="http://schemas.microsoft.com/office/drawing/2014/main" id="{0CF7E9BC-B77F-4AF3-8B1F-446430956FE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824563" y="1123511"/>
            <a:ext cx="2542873" cy="2542873"/>
          </a:xfrm>
          <a:prstGeom prst="rect">
            <a:avLst/>
          </a:prstGeom>
        </p:spPr>
      </p:pic>
    </p:spTree>
    <p:custDataLst>
      <p:tags r:id="rId1"/>
    </p:custDataLst>
    <p:extLst>
      <p:ext uri="{BB962C8B-B14F-4D97-AF65-F5344CB8AC3E}">
        <p14:creationId xmlns:p14="http://schemas.microsoft.com/office/powerpoint/2010/main" val="38642163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0A64D0D-C542-413B-B3A3-38FF0AA68CA4}"/>
              </a:ext>
            </a:extLst>
          </p:cNvPr>
          <p:cNvSpPr>
            <a:spLocks noGrp="1"/>
          </p:cNvSpPr>
          <p:nvPr>
            <p:ph type="title"/>
          </p:nvPr>
        </p:nvSpPr>
        <p:spPr/>
        <p:txBody>
          <a:bodyPr/>
          <a:lstStyle/>
          <a:p>
            <a:r>
              <a:rPr lang="en-US" dirty="0"/>
              <a:t>Introductions</a:t>
            </a:r>
          </a:p>
        </p:txBody>
      </p:sp>
      <p:sp>
        <p:nvSpPr>
          <p:cNvPr id="7" name="Content Placeholder 6">
            <a:extLst>
              <a:ext uri="{FF2B5EF4-FFF2-40B4-BE49-F238E27FC236}">
                <a16:creationId xmlns:a16="http://schemas.microsoft.com/office/drawing/2014/main" id="{D19D0E37-C979-42BE-919C-D25C4D78C49B}"/>
              </a:ext>
            </a:extLst>
          </p:cNvPr>
          <p:cNvSpPr>
            <a:spLocks noGrp="1"/>
          </p:cNvSpPr>
          <p:nvPr>
            <p:ph idx="1"/>
          </p:nvPr>
        </p:nvSpPr>
        <p:spPr/>
        <p:txBody>
          <a:bodyPr/>
          <a:lstStyle/>
          <a:p>
            <a:r>
              <a:rPr lang="en-US" dirty="0"/>
              <a:t>Name</a:t>
            </a:r>
          </a:p>
          <a:p>
            <a:r>
              <a:rPr lang="en-US" dirty="0"/>
              <a:t>Expectations for this course:</a:t>
            </a:r>
          </a:p>
          <a:p>
            <a:endParaRPr lang="en-US" dirty="0"/>
          </a:p>
        </p:txBody>
      </p:sp>
    </p:spTree>
    <p:extLst>
      <p:ext uri="{BB962C8B-B14F-4D97-AF65-F5344CB8AC3E}">
        <p14:creationId xmlns:p14="http://schemas.microsoft.com/office/powerpoint/2010/main" val="37033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A00448-6E76-4920-9052-6863354C2937}"/>
              </a:ext>
            </a:extLst>
          </p:cNvPr>
          <p:cNvSpPr>
            <a:spLocks noGrp="1"/>
          </p:cNvSpPr>
          <p:nvPr>
            <p:ph type="title"/>
          </p:nvPr>
        </p:nvSpPr>
        <p:spPr/>
        <p:txBody>
          <a:bodyPr/>
          <a:lstStyle/>
          <a:p>
            <a:r>
              <a:rPr lang="en-US" dirty="0"/>
              <a:t>Reliability</a:t>
            </a:r>
          </a:p>
        </p:txBody>
      </p:sp>
      <p:sp>
        <p:nvSpPr>
          <p:cNvPr id="3" name="Content Placeholder 2">
            <a:extLst>
              <a:ext uri="{FF2B5EF4-FFF2-40B4-BE49-F238E27FC236}">
                <a16:creationId xmlns:a16="http://schemas.microsoft.com/office/drawing/2014/main" id="{55F3557B-9052-431B-8CB5-554A0FC0203D}"/>
              </a:ext>
            </a:extLst>
          </p:cNvPr>
          <p:cNvSpPr>
            <a:spLocks noGrp="1"/>
          </p:cNvSpPr>
          <p:nvPr>
            <p:ph sz="quarter" idx="10"/>
          </p:nvPr>
        </p:nvSpPr>
        <p:spPr/>
        <p:txBody>
          <a:bodyPr/>
          <a:lstStyle/>
          <a:p>
            <a:r>
              <a:rPr lang="en-US" dirty="0"/>
              <a:t>Reliability measures risk and likelihood of application failures. It also measures defects from modifications (stability).</a:t>
            </a:r>
          </a:p>
          <a:p>
            <a:r>
              <a:rPr lang="en-US" dirty="0"/>
              <a:t>The goal is to reduce and prevent downtime of the application. </a:t>
            </a:r>
          </a:p>
          <a:p>
            <a:r>
              <a:rPr lang="en-US" dirty="0"/>
              <a:t>An app that consistently locks up, crashes or freezes makes it difficult or impossible to complete a task.</a:t>
            </a:r>
          </a:p>
          <a:p>
            <a:r>
              <a:rPr lang="en-US" dirty="0"/>
              <a:t>Good architectural and coding practices are essential to mitigate most problems that can affect an application’s reliability. </a:t>
            </a:r>
          </a:p>
        </p:txBody>
      </p:sp>
    </p:spTree>
    <p:extLst>
      <p:ext uri="{BB962C8B-B14F-4D97-AF65-F5344CB8AC3E}">
        <p14:creationId xmlns:p14="http://schemas.microsoft.com/office/powerpoint/2010/main" val="34583978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A00448-6E76-4920-9052-6863354C2937}"/>
              </a:ext>
            </a:extLst>
          </p:cNvPr>
          <p:cNvSpPr>
            <a:spLocks noGrp="1"/>
          </p:cNvSpPr>
          <p:nvPr>
            <p:ph type="title"/>
          </p:nvPr>
        </p:nvSpPr>
        <p:spPr/>
        <p:txBody>
          <a:bodyPr/>
          <a:lstStyle/>
          <a:p>
            <a:r>
              <a:rPr lang="en-US" dirty="0"/>
              <a:t>Reliability</a:t>
            </a:r>
          </a:p>
        </p:txBody>
      </p:sp>
      <p:graphicFrame>
        <p:nvGraphicFramePr>
          <p:cNvPr id="7" name="Content Placeholder 6">
            <a:extLst>
              <a:ext uri="{FF2B5EF4-FFF2-40B4-BE49-F238E27FC236}">
                <a16:creationId xmlns:a16="http://schemas.microsoft.com/office/drawing/2014/main" id="{D0057AEE-17C7-43E9-8A4B-4D9875364A17}"/>
              </a:ext>
            </a:extLst>
          </p:cNvPr>
          <p:cNvGraphicFramePr>
            <a:graphicFrameLocks noGrp="1"/>
          </p:cNvGraphicFramePr>
          <p:nvPr>
            <p:ph sz="quarter" idx="10"/>
            <p:extLst>
              <p:ext uri="{D42A27DB-BD31-4B8C-83A1-F6EECF244321}">
                <p14:modId xmlns:p14="http://schemas.microsoft.com/office/powerpoint/2010/main" val="1554950462"/>
              </p:ext>
            </p:extLst>
          </p:nvPr>
        </p:nvGraphicFramePr>
        <p:xfrm>
          <a:off x="301751" y="1243583"/>
          <a:ext cx="11292840" cy="49377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4" name="Group 3">
            <a:extLst>
              <a:ext uri="{FF2B5EF4-FFF2-40B4-BE49-F238E27FC236}">
                <a16:creationId xmlns:a16="http://schemas.microsoft.com/office/drawing/2014/main" id="{B016F6F4-A885-A04E-9772-BE4C202A11B1}"/>
              </a:ext>
            </a:extLst>
          </p:cNvPr>
          <p:cNvGrpSpPr/>
          <p:nvPr/>
        </p:nvGrpSpPr>
        <p:grpSpPr>
          <a:xfrm>
            <a:off x="1204687" y="1685257"/>
            <a:ext cx="9419770" cy="4526642"/>
            <a:chOff x="1204687" y="1685257"/>
            <a:chExt cx="9419770" cy="4526642"/>
          </a:xfrm>
        </p:grpSpPr>
        <p:sp>
          <p:nvSpPr>
            <p:cNvPr id="5" name="Left Arrow 4">
              <a:extLst>
                <a:ext uri="{FF2B5EF4-FFF2-40B4-BE49-F238E27FC236}">
                  <a16:creationId xmlns:a16="http://schemas.microsoft.com/office/drawing/2014/main" id="{C89F1526-5265-2F49-AA99-37DFA7C20DD4}"/>
                </a:ext>
              </a:extLst>
            </p:cNvPr>
            <p:cNvSpPr/>
            <p:nvPr/>
          </p:nvSpPr>
          <p:spPr>
            <a:xfrm rot="10800000">
              <a:off x="4391946" y="2424564"/>
              <a:ext cx="2458764" cy="705034"/>
            </a:xfrm>
            <a:prstGeom prst="leftArrow">
              <a:avLst>
                <a:gd name="adj1" fmla="val 60000"/>
                <a:gd name="adj2" fmla="val 50000"/>
              </a:avLst>
            </a:prstGeom>
            <a:solidFill>
              <a:schemeClr val="accent1">
                <a:lumMod val="20000"/>
                <a:lumOff val="80000"/>
              </a:schemeClr>
            </a:solidFill>
          </p:spPr>
          <p:style>
            <a:lnRef idx="0">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hueOff val="0"/>
                <a:satOff val="0"/>
                <a:lumOff val="0"/>
                <a:alphaOff val="0"/>
              </a:schemeClr>
            </a:fontRef>
          </p:style>
        </p:sp>
        <p:sp>
          <p:nvSpPr>
            <p:cNvPr id="6" name="Left Arrow 5">
              <a:extLst>
                <a:ext uri="{FF2B5EF4-FFF2-40B4-BE49-F238E27FC236}">
                  <a16:creationId xmlns:a16="http://schemas.microsoft.com/office/drawing/2014/main" id="{4C0C9A25-BE04-D04F-9591-D1C80C5B4F47}"/>
                </a:ext>
              </a:extLst>
            </p:cNvPr>
            <p:cNvSpPr/>
            <p:nvPr/>
          </p:nvSpPr>
          <p:spPr>
            <a:xfrm rot="10800000">
              <a:off x="4640795" y="3627760"/>
              <a:ext cx="3286902" cy="705034"/>
            </a:xfrm>
            <a:prstGeom prst="leftArrow">
              <a:avLst>
                <a:gd name="adj1" fmla="val 60000"/>
                <a:gd name="adj2" fmla="val 50000"/>
              </a:avLst>
            </a:prstGeom>
            <a:solidFill>
              <a:schemeClr val="accent1">
                <a:lumMod val="20000"/>
                <a:lumOff val="80000"/>
              </a:schemeClr>
            </a:solidFill>
          </p:spPr>
          <p:style>
            <a:lnRef idx="0">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hueOff val="0"/>
                <a:satOff val="0"/>
                <a:lumOff val="0"/>
                <a:alphaOff val="0"/>
              </a:schemeClr>
            </a:fontRef>
          </p:style>
        </p:sp>
        <p:sp>
          <p:nvSpPr>
            <p:cNvPr id="9" name="Left Arrow 8">
              <a:extLst>
                <a:ext uri="{FF2B5EF4-FFF2-40B4-BE49-F238E27FC236}">
                  <a16:creationId xmlns:a16="http://schemas.microsoft.com/office/drawing/2014/main" id="{B26879DF-1B6A-7044-85A7-78879A5A83CE}"/>
                </a:ext>
              </a:extLst>
            </p:cNvPr>
            <p:cNvSpPr/>
            <p:nvPr/>
          </p:nvSpPr>
          <p:spPr>
            <a:xfrm rot="10800000">
              <a:off x="4225211" y="4896532"/>
              <a:ext cx="3224609" cy="705034"/>
            </a:xfrm>
            <a:prstGeom prst="leftArrow">
              <a:avLst>
                <a:gd name="adj1" fmla="val 60000"/>
                <a:gd name="adj2" fmla="val 50000"/>
              </a:avLst>
            </a:prstGeom>
            <a:solidFill>
              <a:schemeClr val="accent1">
                <a:lumMod val="20000"/>
                <a:lumOff val="80000"/>
              </a:schemeClr>
            </a:solidFill>
          </p:spPr>
          <p:style>
            <a:lnRef idx="0">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hueOff val="0"/>
                <a:satOff val="0"/>
                <a:lumOff val="0"/>
                <a:alphaOff val="0"/>
              </a:schemeClr>
            </a:fontRef>
          </p:style>
        </p:sp>
        <p:sp>
          <p:nvSpPr>
            <p:cNvPr id="10" name="Freeform 9">
              <a:extLst>
                <a:ext uri="{FF2B5EF4-FFF2-40B4-BE49-F238E27FC236}">
                  <a16:creationId xmlns:a16="http://schemas.microsoft.com/office/drawing/2014/main" id="{76962486-ED79-9D4F-80B3-13752D95C224}"/>
                </a:ext>
              </a:extLst>
            </p:cNvPr>
            <p:cNvSpPr/>
            <p:nvPr/>
          </p:nvSpPr>
          <p:spPr>
            <a:xfrm>
              <a:off x="1204687" y="1685257"/>
              <a:ext cx="4526642" cy="4526642"/>
            </a:xfrm>
            <a:custGeom>
              <a:avLst/>
              <a:gdLst>
                <a:gd name="connsiteX0" fmla="*/ 0 w 3930975"/>
                <a:gd name="connsiteY0" fmla="*/ 1965488 h 3930975"/>
                <a:gd name="connsiteX1" fmla="*/ 1965488 w 3930975"/>
                <a:gd name="connsiteY1" fmla="*/ 0 h 3930975"/>
                <a:gd name="connsiteX2" fmla="*/ 3930976 w 3930975"/>
                <a:gd name="connsiteY2" fmla="*/ 1965488 h 3930975"/>
                <a:gd name="connsiteX3" fmla="*/ 1965488 w 3930975"/>
                <a:gd name="connsiteY3" fmla="*/ 3930976 h 3930975"/>
                <a:gd name="connsiteX4" fmla="*/ 0 w 3930975"/>
                <a:gd name="connsiteY4" fmla="*/ 1965488 h 3930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0975" h="3930975">
                  <a:moveTo>
                    <a:pt x="0" y="1965488"/>
                  </a:moveTo>
                  <a:cubicBezTo>
                    <a:pt x="0" y="879979"/>
                    <a:pt x="879979" y="0"/>
                    <a:pt x="1965488" y="0"/>
                  </a:cubicBezTo>
                  <a:cubicBezTo>
                    <a:pt x="3050997" y="0"/>
                    <a:pt x="3930976" y="879979"/>
                    <a:pt x="3930976" y="1965488"/>
                  </a:cubicBezTo>
                  <a:cubicBezTo>
                    <a:pt x="3930976" y="3050997"/>
                    <a:pt x="3050997" y="3930976"/>
                    <a:pt x="1965488" y="3930976"/>
                  </a:cubicBezTo>
                  <a:cubicBezTo>
                    <a:pt x="879979" y="3930976"/>
                    <a:pt x="0" y="3050997"/>
                    <a:pt x="0" y="1965488"/>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92823" tIns="592823" rIns="592823" bIns="592823" numCol="1" spcCol="1270" anchor="ctr" anchorCtr="0">
              <a:noAutofit/>
            </a:bodyPr>
            <a:lstStyle/>
            <a:p>
              <a:pPr marL="0" lvl="0" indent="0" algn="ctr" defTabSz="1200150">
                <a:lnSpc>
                  <a:spcPct val="90000"/>
                </a:lnSpc>
                <a:spcBef>
                  <a:spcPct val="0"/>
                </a:spcBef>
                <a:spcAft>
                  <a:spcPct val="35000"/>
                </a:spcAft>
                <a:buNone/>
              </a:pPr>
              <a:r>
                <a:rPr lang="en-US" sz="3200" kern="1200" dirty="0"/>
                <a:t>Reliability</a:t>
              </a:r>
            </a:p>
            <a:p>
              <a:pPr lvl="0" algn="ctr"/>
              <a:r>
                <a:rPr lang="en-US" sz="2400" dirty="0"/>
                <a:t>"A set of attributes that bear on the capability of software to maintain its level of performance under stated conditions for a stated period of time.” </a:t>
              </a:r>
              <a:r>
                <a:rPr lang="en-US" sz="2400" i="1" dirty="0"/>
                <a:t>ISO/IEC 9126</a:t>
              </a:r>
              <a:endParaRPr lang="en-US" sz="2400" dirty="0"/>
            </a:p>
          </p:txBody>
        </p:sp>
        <p:sp>
          <p:nvSpPr>
            <p:cNvPr id="11" name="Freeform 10">
              <a:extLst>
                <a:ext uri="{FF2B5EF4-FFF2-40B4-BE49-F238E27FC236}">
                  <a16:creationId xmlns:a16="http://schemas.microsoft.com/office/drawing/2014/main" id="{BCBCB136-93E7-EE4D-A115-01B2E60B4010}"/>
                </a:ext>
              </a:extLst>
            </p:cNvPr>
            <p:cNvSpPr/>
            <p:nvPr/>
          </p:nvSpPr>
          <p:spPr>
            <a:xfrm>
              <a:off x="6918596" y="2307770"/>
              <a:ext cx="2350115" cy="892216"/>
            </a:xfrm>
            <a:custGeom>
              <a:avLst/>
              <a:gdLst>
                <a:gd name="connsiteX0" fmla="*/ 0 w 2350115"/>
                <a:gd name="connsiteY0" fmla="*/ 89222 h 892216"/>
                <a:gd name="connsiteX1" fmla="*/ 89222 w 2350115"/>
                <a:gd name="connsiteY1" fmla="*/ 0 h 892216"/>
                <a:gd name="connsiteX2" fmla="*/ 2260893 w 2350115"/>
                <a:gd name="connsiteY2" fmla="*/ 0 h 892216"/>
                <a:gd name="connsiteX3" fmla="*/ 2350115 w 2350115"/>
                <a:gd name="connsiteY3" fmla="*/ 89222 h 892216"/>
                <a:gd name="connsiteX4" fmla="*/ 2350115 w 2350115"/>
                <a:gd name="connsiteY4" fmla="*/ 802994 h 892216"/>
                <a:gd name="connsiteX5" fmla="*/ 2260893 w 2350115"/>
                <a:gd name="connsiteY5" fmla="*/ 892216 h 892216"/>
                <a:gd name="connsiteX6" fmla="*/ 89222 w 2350115"/>
                <a:gd name="connsiteY6" fmla="*/ 892216 h 892216"/>
                <a:gd name="connsiteX7" fmla="*/ 0 w 2350115"/>
                <a:gd name="connsiteY7" fmla="*/ 802994 h 892216"/>
                <a:gd name="connsiteX8" fmla="*/ 0 w 2350115"/>
                <a:gd name="connsiteY8" fmla="*/ 89222 h 892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50115" h="892216">
                  <a:moveTo>
                    <a:pt x="0" y="89222"/>
                  </a:moveTo>
                  <a:cubicBezTo>
                    <a:pt x="0" y="39946"/>
                    <a:pt x="39946" y="0"/>
                    <a:pt x="89222" y="0"/>
                  </a:cubicBezTo>
                  <a:lnTo>
                    <a:pt x="2260893" y="0"/>
                  </a:lnTo>
                  <a:cubicBezTo>
                    <a:pt x="2310169" y="0"/>
                    <a:pt x="2350115" y="39946"/>
                    <a:pt x="2350115" y="89222"/>
                  </a:cubicBezTo>
                  <a:lnTo>
                    <a:pt x="2350115" y="802994"/>
                  </a:lnTo>
                  <a:cubicBezTo>
                    <a:pt x="2350115" y="852270"/>
                    <a:pt x="2310169" y="892216"/>
                    <a:pt x="2260893" y="892216"/>
                  </a:cubicBezTo>
                  <a:lnTo>
                    <a:pt x="89222" y="892216"/>
                  </a:lnTo>
                  <a:cubicBezTo>
                    <a:pt x="39946" y="892216"/>
                    <a:pt x="0" y="852270"/>
                    <a:pt x="0" y="802994"/>
                  </a:cubicBezTo>
                  <a:lnTo>
                    <a:pt x="0" y="89222"/>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77567" tIns="77567" rIns="77567" bIns="77567" numCol="1" spcCol="1270" anchor="ctr" anchorCtr="0">
              <a:noAutofit/>
            </a:bodyPr>
            <a:lstStyle/>
            <a:p>
              <a:pPr marL="0" lvl="0" indent="0" algn="ctr" defTabSz="1200150">
                <a:lnSpc>
                  <a:spcPct val="90000"/>
                </a:lnSpc>
                <a:spcBef>
                  <a:spcPct val="0"/>
                </a:spcBef>
                <a:spcAft>
                  <a:spcPct val="35000"/>
                </a:spcAft>
                <a:buNone/>
              </a:pPr>
              <a:r>
                <a:rPr lang="en-US" sz="2700" kern="1200" dirty="0"/>
                <a:t>Maturity</a:t>
              </a:r>
            </a:p>
          </p:txBody>
        </p:sp>
        <p:sp>
          <p:nvSpPr>
            <p:cNvPr id="12" name="Freeform 11">
              <a:extLst>
                <a:ext uri="{FF2B5EF4-FFF2-40B4-BE49-F238E27FC236}">
                  <a16:creationId xmlns:a16="http://schemas.microsoft.com/office/drawing/2014/main" id="{19B62C4A-8DEE-5C47-846D-321961CC0E52}"/>
                </a:ext>
              </a:extLst>
            </p:cNvPr>
            <p:cNvSpPr/>
            <p:nvPr/>
          </p:nvSpPr>
          <p:spPr>
            <a:xfrm>
              <a:off x="8002829" y="3527324"/>
              <a:ext cx="2621628" cy="892216"/>
            </a:xfrm>
            <a:custGeom>
              <a:avLst/>
              <a:gdLst>
                <a:gd name="connsiteX0" fmla="*/ 0 w 2350115"/>
                <a:gd name="connsiteY0" fmla="*/ 89222 h 892216"/>
                <a:gd name="connsiteX1" fmla="*/ 89222 w 2350115"/>
                <a:gd name="connsiteY1" fmla="*/ 0 h 892216"/>
                <a:gd name="connsiteX2" fmla="*/ 2260893 w 2350115"/>
                <a:gd name="connsiteY2" fmla="*/ 0 h 892216"/>
                <a:gd name="connsiteX3" fmla="*/ 2350115 w 2350115"/>
                <a:gd name="connsiteY3" fmla="*/ 89222 h 892216"/>
                <a:gd name="connsiteX4" fmla="*/ 2350115 w 2350115"/>
                <a:gd name="connsiteY4" fmla="*/ 802994 h 892216"/>
                <a:gd name="connsiteX5" fmla="*/ 2260893 w 2350115"/>
                <a:gd name="connsiteY5" fmla="*/ 892216 h 892216"/>
                <a:gd name="connsiteX6" fmla="*/ 89222 w 2350115"/>
                <a:gd name="connsiteY6" fmla="*/ 892216 h 892216"/>
                <a:gd name="connsiteX7" fmla="*/ 0 w 2350115"/>
                <a:gd name="connsiteY7" fmla="*/ 802994 h 892216"/>
                <a:gd name="connsiteX8" fmla="*/ 0 w 2350115"/>
                <a:gd name="connsiteY8" fmla="*/ 89222 h 892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50115" h="892216">
                  <a:moveTo>
                    <a:pt x="0" y="89222"/>
                  </a:moveTo>
                  <a:cubicBezTo>
                    <a:pt x="0" y="39946"/>
                    <a:pt x="39946" y="0"/>
                    <a:pt x="89222" y="0"/>
                  </a:cubicBezTo>
                  <a:lnTo>
                    <a:pt x="2260893" y="0"/>
                  </a:lnTo>
                  <a:cubicBezTo>
                    <a:pt x="2310169" y="0"/>
                    <a:pt x="2350115" y="39946"/>
                    <a:pt x="2350115" y="89222"/>
                  </a:cubicBezTo>
                  <a:lnTo>
                    <a:pt x="2350115" y="802994"/>
                  </a:lnTo>
                  <a:cubicBezTo>
                    <a:pt x="2350115" y="852270"/>
                    <a:pt x="2310169" y="892216"/>
                    <a:pt x="2260893" y="892216"/>
                  </a:cubicBezTo>
                  <a:lnTo>
                    <a:pt x="89222" y="892216"/>
                  </a:lnTo>
                  <a:cubicBezTo>
                    <a:pt x="39946" y="892216"/>
                    <a:pt x="0" y="852270"/>
                    <a:pt x="0" y="802994"/>
                  </a:cubicBezTo>
                  <a:lnTo>
                    <a:pt x="0" y="89222"/>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77567" tIns="77567" rIns="77567" bIns="77567" numCol="1" spcCol="1270" anchor="ctr" anchorCtr="0">
              <a:noAutofit/>
            </a:bodyPr>
            <a:lstStyle/>
            <a:p>
              <a:pPr marL="0" lvl="0" indent="0" algn="ctr" defTabSz="1200150">
                <a:lnSpc>
                  <a:spcPct val="90000"/>
                </a:lnSpc>
                <a:spcBef>
                  <a:spcPct val="0"/>
                </a:spcBef>
                <a:spcAft>
                  <a:spcPct val="35000"/>
                </a:spcAft>
                <a:buNone/>
              </a:pPr>
              <a:r>
                <a:rPr lang="en-US" sz="2700" kern="1200" dirty="0"/>
                <a:t>Fault Tolerance</a:t>
              </a:r>
            </a:p>
          </p:txBody>
        </p:sp>
        <p:sp>
          <p:nvSpPr>
            <p:cNvPr id="14" name="Freeform 13">
              <a:extLst>
                <a:ext uri="{FF2B5EF4-FFF2-40B4-BE49-F238E27FC236}">
                  <a16:creationId xmlns:a16="http://schemas.microsoft.com/office/drawing/2014/main" id="{63D46CF1-CB40-8145-8F85-22F358357491}"/>
                </a:ext>
              </a:extLst>
            </p:cNvPr>
            <p:cNvSpPr/>
            <p:nvPr/>
          </p:nvSpPr>
          <p:spPr>
            <a:xfrm>
              <a:off x="7562306" y="4815387"/>
              <a:ext cx="2350115" cy="892216"/>
            </a:xfrm>
            <a:custGeom>
              <a:avLst/>
              <a:gdLst>
                <a:gd name="connsiteX0" fmla="*/ 0 w 2350115"/>
                <a:gd name="connsiteY0" fmla="*/ 89222 h 892216"/>
                <a:gd name="connsiteX1" fmla="*/ 89222 w 2350115"/>
                <a:gd name="connsiteY1" fmla="*/ 0 h 892216"/>
                <a:gd name="connsiteX2" fmla="*/ 2260893 w 2350115"/>
                <a:gd name="connsiteY2" fmla="*/ 0 h 892216"/>
                <a:gd name="connsiteX3" fmla="*/ 2350115 w 2350115"/>
                <a:gd name="connsiteY3" fmla="*/ 89222 h 892216"/>
                <a:gd name="connsiteX4" fmla="*/ 2350115 w 2350115"/>
                <a:gd name="connsiteY4" fmla="*/ 802994 h 892216"/>
                <a:gd name="connsiteX5" fmla="*/ 2260893 w 2350115"/>
                <a:gd name="connsiteY5" fmla="*/ 892216 h 892216"/>
                <a:gd name="connsiteX6" fmla="*/ 89222 w 2350115"/>
                <a:gd name="connsiteY6" fmla="*/ 892216 h 892216"/>
                <a:gd name="connsiteX7" fmla="*/ 0 w 2350115"/>
                <a:gd name="connsiteY7" fmla="*/ 802994 h 892216"/>
                <a:gd name="connsiteX8" fmla="*/ 0 w 2350115"/>
                <a:gd name="connsiteY8" fmla="*/ 89222 h 892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50115" h="892216">
                  <a:moveTo>
                    <a:pt x="0" y="89222"/>
                  </a:moveTo>
                  <a:cubicBezTo>
                    <a:pt x="0" y="39946"/>
                    <a:pt x="39946" y="0"/>
                    <a:pt x="89222" y="0"/>
                  </a:cubicBezTo>
                  <a:lnTo>
                    <a:pt x="2260893" y="0"/>
                  </a:lnTo>
                  <a:cubicBezTo>
                    <a:pt x="2310169" y="0"/>
                    <a:pt x="2350115" y="39946"/>
                    <a:pt x="2350115" y="89222"/>
                  </a:cubicBezTo>
                  <a:lnTo>
                    <a:pt x="2350115" y="802994"/>
                  </a:lnTo>
                  <a:cubicBezTo>
                    <a:pt x="2350115" y="852270"/>
                    <a:pt x="2310169" y="892216"/>
                    <a:pt x="2260893" y="892216"/>
                  </a:cubicBezTo>
                  <a:lnTo>
                    <a:pt x="89222" y="892216"/>
                  </a:lnTo>
                  <a:cubicBezTo>
                    <a:pt x="39946" y="892216"/>
                    <a:pt x="0" y="852270"/>
                    <a:pt x="0" y="802994"/>
                  </a:cubicBezTo>
                  <a:lnTo>
                    <a:pt x="0" y="89222"/>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77567" tIns="77567" rIns="77567" bIns="77567" numCol="1" spcCol="1270" anchor="ctr" anchorCtr="0">
              <a:noAutofit/>
            </a:bodyPr>
            <a:lstStyle/>
            <a:p>
              <a:pPr marL="0" lvl="0" indent="0" algn="ctr" defTabSz="1200150">
                <a:lnSpc>
                  <a:spcPct val="90000"/>
                </a:lnSpc>
                <a:spcBef>
                  <a:spcPct val="0"/>
                </a:spcBef>
                <a:spcAft>
                  <a:spcPct val="35000"/>
                </a:spcAft>
                <a:buNone/>
              </a:pPr>
              <a:r>
                <a:rPr lang="en-US" sz="2700" kern="1200" dirty="0"/>
                <a:t>Recoverability</a:t>
              </a:r>
            </a:p>
          </p:txBody>
        </p:sp>
      </p:grpSp>
    </p:spTree>
    <p:extLst>
      <p:ext uri="{BB962C8B-B14F-4D97-AF65-F5344CB8AC3E}">
        <p14:creationId xmlns:p14="http://schemas.microsoft.com/office/powerpoint/2010/main" val="12489390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A00448-6E76-4920-9052-6863354C2937}"/>
              </a:ext>
            </a:extLst>
          </p:cNvPr>
          <p:cNvSpPr>
            <a:spLocks noGrp="1"/>
          </p:cNvSpPr>
          <p:nvPr>
            <p:ph type="title"/>
          </p:nvPr>
        </p:nvSpPr>
        <p:spPr/>
        <p:txBody>
          <a:bodyPr/>
          <a:lstStyle/>
          <a:p>
            <a:r>
              <a:rPr lang="en-US" dirty="0"/>
              <a:t>Reliability to Maturity</a:t>
            </a:r>
          </a:p>
        </p:txBody>
      </p:sp>
      <p:sp>
        <p:nvSpPr>
          <p:cNvPr id="5" name="Left Arrow 4">
            <a:extLst>
              <a:ext uri="{FF2B5EF4-FFF2-40B4-BE49-F238E27FC236}">
                <a16:creationId xmlns:a16="http://schemas.microsoft.com/office/drawing/2014/main" id="{087BCC65-ED89-9D44-AD86-E9880874BB16}"/>
              </a:ext>
            </a:extLst>
          </p:cNvPr>
          <p:cNvSpPr/>
          <p:nvPr/>
        </p:nvSpPr>
        <p:spPr>
          <a:xfrm rot="10800000">
            <a:off x="2931899" y="3570309"/>
            <a:ext cx="2458764" cy="705034"/>
          </a:xfrm>
          <a:prstGeom prst="leftArrow">
            <a:avLst>
              <a:gd name="adj1" fmla="val 60000"/>
              <a:gd name="adj2" fmla="val 50000"/>
            </a:avLst>
          </a:prstGeom>
          <a:solidFill>
            <a:schemeClr val="accent1">
              <a:lumMod val="20000"/>
              <a:lumOff val="80000"/>
            </a:schemeClr>
          </a:solidFill>
        </p:spPr>
        <p:style>
          <a:lnRef idx="0">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hueOff val="0"/>
              <a:satOff val="0"/>
              <a:lumOff val="0"/>
              <a:alphaOff val="0"/>
            </a:schemeClr>
          </a:fontRef>
        </p:style>
      </p:sp>
      <p:graphicFrame>
        <p:nvGraphicFramePr>
          <p:cNvPr id="6" name="Diagram 5">
            <a:extLst>
              <a:ext uri="{FF2B5EF4-FFF2-40B4-BE49-F238E27FC236}">
                <a16:creationId xmlns:a16="http://schemas.microsoft.com/office/drawing/2014/main" id="{641B8E14-BE1C-5B42-A6EA-67448581011F}"/>
              </a:ext>
            </a:extLst>
          </p:cNvPr>
          <p:cNvGraphicFramePr/>
          <p:nvPr>
            <p:extLst>
              <p:ext uri="{D42A27DB-BD31-4B8C-83A1-F6EECF244321}">
                <p14:modId xmlns:p14="http://schemas.microsoft.com/office/powerpoint/2010/main" val="1146361565"/>
              </p:ext>
            </p:extLst>
          </p:nvPr>
        </p:nvGraphicFramePr>
        <p:xfrm>
          <a:off x="5733143" y="1973940"/>
          <a:ext cx="5442857" cy="39188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8" name="Group 7">
            <a:extLst>
              <a:ext uri="{FF2B5EF4-FFF2-40B4-BE49-F238E27FC236}">
                <a16:creationId xmlns:a16="http://schemas.microsoft.com/office/drawing/2014/main" id="{D2AAC6FB-36DD-0B4A-9F0F-BC50F121B757}"/>
              </a:ext>
            </a:extLst>
          </p:cNvPr>
          <p:cNvGrpSpPr/>
          <p:nvPr/>
        </p:nvGrpSpPr>
        <p:grpSpPr>
          <a:xfrm>
            <a:off x="914400" y="2208672"/>
            <a:ext cx="3410859" cy="3410859"/>
            <a:chOff x="4020460" y="1248612"/>
            <a:chExt cx="3933365" cy="3933365"/>
          </a:xfrm>
        </p:grpSpPr>
        <p:sp>
          <p:nvSpPr>
            <p:cNvPr id="9" name="Oval 8">
              <a:extLst>
                <a:ext uri="{FF2B5EF4-FFF2-40B4-BE49-F238E27FC236}">
                  <a16:creationId xmlns:a16="http://schemas.microsoft.com/office/drawing/2014/main" id="{C5554828-029B-D54F-9E62-E8D0712D4CA5}"/>
                </a:ext>
              </a:extLst>
            </p:cNvPr>
            <p:cNvSpPr/>
            <p:nvPr/>
          </p:nvSpPr>
          <p:spPr>
            <a:xfrm>
              <a:off x="4020460" y="1248612"/>
              <a:ext cx="3933365" cy="3933365"/>
            </a:xfrm>
            <a:prstGeom prst="ellipse">
              <a:avLst/>
            </a:prstGeom>
            <a:solidFill>
              <a:schemeClr val="bg1"/>
            </a:solidFill>
            <a:ln w="28575">
              <a:solidFill>
                <a:schemeClr val="tx2"/>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0" name="Oval 4">
              <a:extLst>
                <a:ext uri="{FF2B5EF4-FFF2-40B4-BE49-F238E27FC236}">
                  <a16:creationId xmlns:a16="http://schemas.microsoft.com/office/drawing/2014/main" id="{37D60008-2558-EA41-B3F1-20B2F89E8F85}"/>
                </a:ext>
              </a:extLst>
            </p:cNvPr>
            <p:cNvSpPr txBox="1"/>
            <p:nvPr/>
          </p:nvSpPr>
          <p:spPr>
            <a:xfrm>
              <a:off x="4596488" y="1824640"/>
              <a:ext cx="2781309" cy="278130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145" tIns="17145" rIns="17145" bIns="17145" numCol="1" spcCol="1270" anchor="ctr" anchorCtr="0">
              <a:noAutofit/>
            </a:bodyPr>
            <a:lstStyle/>
            <a:p>
              <a:pPr marL="0" lvl="0" indent="0" algn="ctr" defTabSz="1200150">
                <a:lnSpc>
                  <a:spcPct val="90000"/>
                </a:lnSpc>
                <a:spcBef>
                  <a:spcPct val="0"/>
                </a:spcBef>
                <a:spcAft>
                  <a:spcPct val="35000"/>
                </a:spcAft>
                <a:buNone/>
              </a:pPr>
              <a:r>
                <a:rPr lang="en-US" sz="3200" kern="1200" dirty="0">
                  <a:solidFill>
                    <a:schemeClr val="tx2"/>
                  </a:solidFill>
                </a:rPr>
                <a:t>Reliability</a:t>
              </a:r>
            </a:p>
          </p:txBody>
        </p:sp>
      </p:grpSp>
    </p:spTree>
    <p:extLst>
      <p:ext uri="{BB962C8B-B14F-4D97-AF65-F5344CB8AC3E}">
        <p14:creationId xmlns:p14="http://schemas.microsoft.com/office/powerpoint/2010/main" val="15410092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A00448-6E76-4920-9052-6863354C2937}"/>
              </a:ext>
            </a:extLst>
          </p:cNvPr>
          <p:cNvSpPr>
            <a:spLocks noGrp="1"/>
          </p:cNvSpPr>
          <p:nvPr>
            <p:ph type="title"/>
          </p:nvPr>
        </p:nvSpPr>
        <p:spPr/>
        <p:txBody>
          <a:bodyPr/>
          <a:lstStyle/>
          <a:p>
            <a:r>
              <a:rPr lang="en-US" dirty="0"/>
              <a:t>Reliability to Fault Tolerance</a:t>
            </a:r>
          </a:p>
        </p:txBody>
      </p:sp>
      <p:sp>
        <p:nvSpPr>
          <p:cNvPr id="10" name="Left Arrow 9">
            <a:extLst>
              <a:ext uri="{FF2B5EF4-FFF2-40B4-BE49-F238E27FC236}">
                <a16:creationId xmlns:a16="http://schemas.microsoft.com/office/drawing/2014/main" id="{860811DC-D903-9B46-B7FC-9F492958B053}"/>
              </a:ext>
            </a:extLst>
          </p:cNvPr>
          <p:cNvSpPr/>
          <p:nvPr/>
        </p:nvSpPr>
        <p:spPr>
          <a:xfrm rot="10800000">
            <a:off x="2931899" y="3570309"/>
            <a:ext cx="2458764" cy="705034"/>
          </a:xfrm>
          <a:prstGeom prst="leftArrow">
            <a:avLst>
              <a:gd name="adj1" fmla="val 60000"/>
              <a:gd name="adj2" fmla="val 50000"/>
            </a:avLst>
          </a:prstGeom>
          <a:solidFill>
            <a:schemeClr val="accent1">
              <a:lumMod val="20000"/>
              <a:lumOff val="80000"/>
            </a:schemeClr>
          </a:solidFill>
        </p:spPr>
        <p:style>
          <a:lnRef idx="0">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hueOff val="0"/>
              <a:satOff val="0"/>
              <a:lumOff val="0"/>
              <a:alphaOff val="0"/>
            </a:schemeClr>
          </a:fontRef>
        </p:style>
      </p:sp>
      <p:graphicFrame>
        <p:nvGraphicFramePr>
          <p:cNvPr id="11" name="Diagram 10">
            <a:extLst>
              <a:ext uri="{FF2B5EF4-FFF2-40B4-BE49-F238E27FC236}">
                <a16:creationId xmlns:a16="http://schemas.microsoft.com/office/drawing/2014/main" id="{9837EFBC-1AB4-CE4F-BE53-7FAEDCA637DE}"/>
              </a:ext>
            </a:extLst>
          </p:cNvPr>
          <p:cNvGraphicFramePr/>
          <p:nvPr>
            <p:extLst>
              <p:ext uri="{D42A27DB-BD31-4B8C-83A1-F6EECF244321}">
                <p14:modId xmlns:p14="http://schemas.microsoft.com/office/powerpoint/2010/main" val="3111893803"/>
              </p:ext>
            </p:extLst>
          </p:nvPr>
        </p:nvGraphicFramePr>
        <p:xfrm>
          <a:off x="5733143" y="1973940"/>
          <a:ext cx="5442857" cy="39188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12" name="Group 11">
            <a:extLst>
              <a:ext uri="{FF2B5EF4-FFF2-40B4-BE49-F238E27FC236}">
                <a16:creationId xmlns:a16="http://schemas.microsoft.com/office/drawing/2014/main" id="{94E92380-1027-EE4E-B057-D6496A149E4E}"/>
              </a:ext>
            </a:extLst>
          </p:cNvPr>
          <p:cNvGrpSpPr/>
          <p:nvPr/>
        </p:nvGrpSpPr>
        <p:grpSpPr>
          <a:xfrm>
            <a:off x="914400" y="2208672"/>
            <a:ext cx="3410859" cy="3410859"/>
            <a:chOff x="4020460" y="1248612"/>
            <a:chExt cx="3933365" cy="3933365"/>
          </a:xfrm>
        </p:grpSpPr>
        <p:sp>
          <p:nvSpPr>
            <p:cNvPr id="13" name="Oval 12">
              <a:extLst>
                <a:ext uri="{FF2B5EF4-FFF2-40B4-BE49-F238E27FC236}">
                  <a16:creationId xmlns:a16="http://schemas.microsoft.com/office/drawing/2014/main" id="{26A653CB-444B-D64B-8B5E-86B6229379CF}"/>
                </a:ext>
              </a:extLst>
            </p:cNvPr>
            <p:cNvSpPr/>
            <p:nvPr/>
          </p:nvSpPr>
          <p:spPr>
            <a:xfrm>
              <a:off x="4020460" y="1248612"/>
              <a:ext cx="3933365" cy="3933365"/>
            </a:xfrm>
            <a:prstGeom prst="ellipse">
              <a:avLst/>
            </a:prstGeom>
            <a:solidFill>
              <a:schemeClr val="bg1"/>
            </a:solidFill>
            <a:ln w="28575">
              <a:solidFill>
                <a:schemeClr val="tx2"/>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4" name="Oval 4">
              <a:extLst>
                <a:ext uri="{FF2B5EF4-FFF2-40B4-BE49-F238E27FC236}">
                  <a16:creationId xmlns:a16="http://schemas.microsoft.com/office/drawing/2014/main" id="{8CDE4936-794A-EC47-87BB-59C82FAA54D2}"/>
                </a:ext>
              </a:extLst>
            </p:cNvPr>
            <p:cNvSpPr txBox="1"/>
            <p:nvPr/>
          </p:nvSpPr>
          <p:spPr>
            <a:xfrm>
              <a:off x="4596488" y="1824640"/>
              <a:ext cx="2781309" cy="278130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145" tIns="17145" rIns="17145" bIns="17145" numCol="1" spcCol="1270" anchor="ctr" anchorCtr="0">
              <a:noAutofit/>
            </a:bodyPr>
            <a:lstStyle/>
            <a:p>
              <a:pPr marL="0" lvl="0" indent="0" algn="ctr" defTabSz="1200150">
                <a:lnSpc>
                  <a:spcPct val="90000"/>
                </a:lnSpc>
                <a:spcBef>
                  <a:spcPct val="0"/>
                </a:spcBef>
                <a:spcAft>
                  <a:spcPct val="35000"/>
                </a:spcAft>
                <a:buNone/>
              </a:pPr>
              <a:r>
                <a:rPr lang="en-US" sz="3200" kern="1200" dirty="0">
                  <a:solidFill>
                    <a:schemeClr val="tx2"/>
                  </a:solidFill>
                </a:rPr>
                <a:t>Reliability</a:t>
              </a:r>
            </a:p>
          </p:txBody>
        </p:sp>
      </p:grpSp>
    </p:spTree>
    <p:extLst>
      <p:ext uri="{BB962C8B-B14F-4D97-AF65-F5344CB8AC3E}">
        <p14:creationId xmlns:p14="http://schemas.microsoft.com/office/powerpoint/2010/main" val="20713377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A00448-6E76-4920-9052-6863354C2937}"/>
              </a:ext>
            </a:extLst>
          </p:cNvPr>
          <p:cNvSpPr>
            <a:spLocks noGrp="1"/>
          </p:cNvSpPr>
          <p:nvPr>
            <p:ph type="title"/>
          </p:nvPr>
        </p:nvSpPr>
        <p:spPr/>
        <p:txBody>
          <a:bodyPr/>
          <a:lstStyle/>
          <a:p>
            <a:r>
              <a:rPr lang="en-US" dirty="0"/>
              <a:t>Reliability to Recoverability</a:t>
            </a:r>
          </a:p>
        </p:txBody>
      </p:sp>
      <p:sp>
        <p:nvSpPr>
          <p:cNvPr id="8" name="Left Arrow 7">
            <a:extLst>
              <a:ext uri="{FF2B5EF4-FFF2-40B4-BE49-F238E27FC236}">
                <a16:creationId xmlns:a16="http://schemas.microsoft.com/office/drawing/2014/main" id="{92E7C8B1-BF25-9144-A100-0413414B3B69}"/>
              </a:ext>
            </a:extLst>
          </p:cNvPr>
          <p:cNvSpPr/>
          <p:nvPr/>
        </p:nvSpPr>
        <p:spPr>
          <a:xfrm rot="10800000">
            <a:off x="2931899" y="3570309"/>
            <a:ext cx="2458764" cy="705034"/>
          </a:xfrm>
          <a:prstGeom prst="leftArrow">
            <a:avLst>
              <a:gd name="adj1" fmla="val 60000"/>
              <a:gd name="adj2" fmla="val 50000"/>
            </a:avLst>
          </a:prstGeom>
          <a:solidFill>
            <a:schemeClr val="accent1">
              <a:lumMod val="20000"/>
              <a:lumOff val="80000"/>
            </a:schemeClr>
          </a:solidFill>
        </p:spPr>
        <p:style>
          <a:lnRef idx="0">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hueOff val="0"/>
              <a:satOff val="0"/>
              <a:lumOff val="0"/>
              <a:alphaOff val="0"/>
            </a:schemeClr>
          </a:fontRef>
        </p:style>
      </p:sp>
      <p:graphicFrame>
        <p:nvGraphicFramePr>
          <p:cNvPr id="9" name="Diagram 8">
            <a:extLst>
              <a:ext uri="{FF2B5EF4-FFF2-40B4-BE49-F238E27FC236}">
                <a16:creationId xmlns:a16="http://schemas.microsoft.com/office/drawing/2014/main" id="{0A87BD5C-4560-DC4C-8635-393E0309BB41}"/>
              </a:ext>
            </a:extLst>
          </p:cNvPr>
          <p:cNvGraphicFramePr/>
          <p:nvPr>
            <p:extLst>
              <p:ext uri="{D42A27DB-BD31-4B8C-83A1-F6EECF244321}">
                <p14:modId xmlns:p14="http://schemas.microsoft.com/office/powerpoint/2010/main" val="1730761004"/>
              </p:ext>
            </p:extLst>
          </p:nvPr>
        </p:nvGraphicFramePr>
        <p:xfrm>
          <a:off x="5733143" y="1973940"/>
          <a:ext cx="5442857" cy="39188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10" name="Group 9">
            <a:extLst>
              <a:ext uri="{FF2B5EF4-FFF2-40B4-BE49-F238E27FC236}">
                <a16:creationId xmlns:a16="http://schemas.microsoft.com/office/drawing/2014/main" id="{27A008FA-B65F-764B-B4FF-9CF97BD7F792}"/>
              </a:ext>
            </a:extLst>
          </p:cNvPr>
          <p:cNvGrpSpPr/>
          <p:nvPr/>
        </p:nvGrpSpPr>
        <p:grpSpPr>
          <a:xfrm>
            <a:off x="914400" y="2208672"/>
            <a:ext cx="3410859" cy="3410859"/>
            <a:chOff x="4020460" y="1248612"/>
            <a:chExt cx="3933365" cy="3933365"/>
          </a:xfrm>
        </p:grpSpPr>
        <p:sp>
          <p:nvSpPr>
            <p:cNvPr id="11" name="Oval 10">
              <a:extLst>
                <a:ext uri="{FF2B5EF4-FFF2-40B4-BE49-F238E27FC236}">
                  <a16:creationId xmlns:a16="http://schemas.microsoft.com/office/drawing/2014/main" id="{F7284C47-8250-7240-A774-8F7B9D9175B4}"/>
                </a:ext>
              </a:extLst>
            </p:cNvPr>
            <p:cNvSpPr/>
            <p:nvPr/>
          </p:nvSpPr>
          <p:spPr>
            <a:xfrm>
              <a:off x="4020460" y="1248612"/>
              <a:ext cx="3933365" cy="3933365"/>
            </a:xfrm>
            <a:prstGeom prst="ellipse">
              <a:avLst/>
            </a:prstGeom>
            <a:solidFill>
              <a:schemeClr val="bg1"/>
            </a:solidFill>
            <a:ln w="28575">
              <a:solidFill>
                <a:schemeClr val="tx2"/>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2" name="Oval 4">
              <a:extLst>
                <a:ext uri="{FF2B5EF4-FFF2-40B4-BE49-F238E27FC236}">
                  <a16:creationId xmlns:a16="http://schemas.microsoft.com/office/drawing/2014/main" id="{B3CA6EEE-4497-E947-B5C8-F91CAA650AC1}"/>
                </a:ext>
              </a:extLst>
            </p:cNvPr>
            <p:cNvSpPr txBox="1"/>
            <p:nvPr/>
          </p:nvSpPr>
          <p:spPr>
            <a:xfrm>
              <a:off x="4596488" y="1824640"/>
              <a:ext cx="2781309" cy="278130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145" tIns="17145" rIns="17145" bIns="17145" numCol="1" spcCol="1270" anchor="ctr" anchorCtr="0">
              <a:noAutofit/>
            </a:bodyPr>
            <a:lstStyle/>
            <a:p>
              <a:pPr marL="0" lvl="0" indent="0" algn="ctr" defTabSz="1200150">
                <a:lnSpc>
                  <a:spcPct val="90000"/>
                </a:lnSpc>
                <a:spcBef>
                  <a:spcPct val="0"/>
                </a:spcBef>
                <a:spcAft>
                  <a:spcPct val="35000"/>
                </a:spcAft>
                <a:buNone/>
              </a:pPr>
              <a:r>
                <a:rPr lang="en-US" sz="3200" kern="1200" dirty="0">
                  <a:solidFill>
                    <a:schemeClr val="tx2"/>
                  </a:solidFill>
                </a:rPr>
                <a:t>Reliability</a:t>
              </a:r>
            </a:p>
          </p:txBody>
        </p:sp>
      </p:grpSp>
    </p:spTree>
    <p:extLst>
      <p:ext uri="{BB962C8B-B14F-4D97-AF65-F5344CB8AC3E}">
        <p14:creationId xmlns:p14="http://schemas.microsoft.com/office/powerpoint/2010/main" val="32833593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Check for Understanding</a:t>
            </a:r>
          </a:p>
        </p:txBody>
      </p:sp>
      <p:sp>
        <p:nvSpPr>
          <p:cNvPr id="3" name="Content Placeholder 2"/>
          <p:cNvSpPr>
            <a:spLocks noGrp="1"/>
          </p:cNvSpPr>
          <p:nvPr>
            <p:ph idx="1"/>
          </p:nvPr>
        </p:nvSpPr>
        <p:spPr>
          <a:xfrm>
            <a:off x="419100" y="3584166"/>
            <a:ext cx="11353800" cy="2697254"/>
          </a:xfrm>
        </p:spPr>
        <p:txBody>
          <a:bodyPr>
            <a:normAutofit fontScale="92500"/>
          </a:bodyPr>
          <a:lstStyle/>
          <a:p>
            <a:pPr marL="0" indent="0" algn="ctr">
              <a:buNone/>
            </a:pPr>
            <a:r>
              <a:rPr lang="en-US" b="1" dirty="0">
                <a:latin typeface="+mn-lt"/>
              </a:rPr>
              <a:t>Reflect on the content just explored as a group. </a:t>
            </a:r>
          </a:p>
          <a:p>
            <a:pPr marL="342900" indent="-342900">
              <a:buFont typeface="Arial" panose="020B0604020202020204" pitchFamily="34" charset="0"/>
              <a:buChar char="•"/>
            </a:pPr>
            <a:r>
              <a:rPr lang="en-US" sz="2400" dirty="0">
                <a:latin typeface="+mn-lt"/>
              </a:rPr>
              <a:t>Using your own words, how would you summarize the most crucial pieces of information?</a:t>
            </a:r>
          </a:p>
          <a:p>
            <a:pPr marL="342900" indent="-342900">
              <a:buFont typeface="Arial" panose="020B0604020202020204" pitchFamily="34" charset="0"/>
              <a:buChar char="•"/>
            </a:pPr>
            <a:r>
              <a:rPr lang="en-US" sz="2400" dirty="0">
                <a:latin typeface="+mn-lt"/>
              </a:rPr>
              <a:t>How will you interact and engage with this content as a Cloud Support Engineer?</a:t>
            </a:r>
          </a:p>
          <a:p>
            <a:pPr marL="342900" indent="-342900">
              <a:buFont typeface="Arial" panose="020B0604020202020204" pitchFamily="34" charset="0"/>
              <a:buChar char="•"/>
            </a:pPr>
            <a:r>
              <a:rPr lang="en-US" sz="2400" dirty="0">
                <a:latin typeface="+mn-lt"/>
              </a:rPr>
              <a:t>Which behavioral skills and mindsets will support your ability to effectively use this content as a Cloud Support Engineer?</a:t>
            </a:r>
          </a:p>
          <a:p>
            <a:pPr marL="0" indent="0" algn="ctr">
              <a:buNone/>
            </a:pPr>
            <a:r>
              <a:rPr lang="en-US" sz="2000" b="1" dirty="0">
                <a:latin typeface="+mn-lt"/>
              </a:rPr>
              <a:t>Options to share: Written Response, Turn &amp; Talk, Whole Class Debrief, Instructor Choice!</a:t>
            </a:r>
            <a:endParaRPr lang="en-US" b="1" dirty="0">
              <a:latin typeface="+mn-lt"/>
            </a:endParaRPr>
          </a:p>
        </p:txBody>
      </p:sp>
      <p:pic>
        <p:nvPicPr>
          <p:cNvPr id="4" name="Graphic 3" descr="Brain in head">
            <a:extLst>
              <a:ext uri="{FF2B5EF4-FFF2-40B4-BE49-F238E27FC236}">
                <a16:creationId xmlns:a16="http://schemas.microsoft.com/office/drawing/2014/main" id="{0CF7E9BC-B77F-4AF3-8B1F-446430956FE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824563" y="1123511"/>
            <a:ext cx="2542873" cy="2542873"/>
          </a:xfrm>
          <a:prstGeom prst="rect">
            <a:avLst/>
          </a:prstGeom>
        </p:spPr>
      </p:pic>
    </p:spTree>
    <p:custDataLst>
      <p:tags r:id="rId1"/>
    </p:custDataLst>
    <p:extLst>
      <p:ext uri="{BB962C8B-B14F-4D97-AF65-F5344CB8AC3E}">
        <p14:creationId xmlns:p14="http://schemas.microsoft.com/office/powerpoint/2010/main" val="18397243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A00448-6E76-4920-9052-6863354C2937}"/>
              </a:ext>
            </a:extLst>
          </p:cNvPr>
          <p:cNvSpPr>
            <a:spLocks noGrp="1"/>
          </p:cNvSpPr>
          <p:nvPr>
            <p:ph type="title"/>
          </p:nvPr>
        </p:nvSpPr>
        <p:spPr/>
        <p:txBody>
          <a:bodyPr/>
          <a:lstStyle/>
          <a:p>
            <a:r>
              <a:rPr lang="en-US" dirty="0"/>
              <a:t>Usability</a:t>
            </a:r>
          </a:p>
        </p:txBody>
      </p:sp>
      <p:sp>
        <p:nvSpPr>
          <p:cNvPr id="3" name="Content Placeholder 2">
            <a:extLst>
              <a:ext uri="{FF2B5EF4-FFF2-40B4-BE49-F238E27FC236}">
                <a16:creationId xmlns:a16="http://schemas.microsoft.com/office/drawing/2014/main" id="{55F3557B-9052-431B-8CB5-554A0FC0203D}"/>
              </a:ext>
            </a:extLst>
          </p:cNvPr>
          <p:cNvSpPr>
            <a:spLocks noGrp="1"/>
          </p:cNvSpPr>
          <p:nvPr>
            <p:ph sz="quarter" idx="10"/>
          </p:nvPr>
        </p:nvSpPr>
        <p:spPr>
          <a:xfrm>
            <a:off x="0" y="1490920"/>
            <a:ext cx="9691141" cy="4937760"/>
          </a:xfrm>
        </p:spPr>
        <p:txBody>
          <a:bodyPr/>
          <a:lstStyle/>
          <a:p>
            <a:r>
              <a:rPr lang="en-US" dirty="0"/>
              <a:t>Is the application simple to understand and easy to use?</a:t>
            </a:r>
          </a:p>
          <a:p>
            <a:r>
              <a:rPr lang="en-US" dirty="0"/>
              <a:t>How intuitive and responsive is the user interface (UI)?</a:t>
            </a:r>
          </a:p>
          <a:p>
            <a:r>
              <a:rPr lang="en-US" dirty="0"/>
              <a:t>Which of these weather displays has better usability?   </a:t>
            </a:r>
          </a:p>
        </p:txBody>
      </p:sp>
      <p:pic>
        <p:nvPicPr>
          <p:cNvPr id="7" name="Content Placeholder 6">
            <a:extLst>
              <a:ext uri="{FF2B5EF4-FFF2-40B4-BE49-F238E27FC236}">
                <a16:creationId xmlns:a16="http://schemas.microsoft.com/office/drawing/2014/main" id="{D08E668D-9044-4F19-867C-4F689FFE52DE}"/>
              </a:ext>
            </a:extLst>
          </p:cNvPr>
          <p:cNvPicPr>
            <a:picLocks noGrp="1" noChangeAspect="1"/>
          </p:cNvPicPr>
          <p:nvPr>
            <p:ph sz="quarter" idx="11"/>
          </p:nvPr>
        </p:nvPicPr>
        <p:blipFill>
          <a:blip r:embed="rId3" cstate="print">
            <a:extLst>
              <a:ext uri="{28A0092B-C50C-407E-A947-70E740481C1C}">
                <a14:useLocalDpi xmlns:a14="http://schemas.microsoft.com/office/drawing/2010/main" val="0"/>
              </a:ext>
            </a:extLst>
          </a:blip>
          <a:stretch>
            <a:fillRect/>
          </a:stretch>
        </p:blipFill>
        <p:spPr>
          <a:xfrm>
            <a:off x="6032754" y="3183468"/>
            <a:ext cx="4820205" cy="3411008"/>
          </a:xfrm>
        </p:spPr>
      </p:pic>
      <p:pic>
        <p:nvPicPr>
          <p:cNvPr id="9" name="Content Placeholder 8">
            <a:extLst>
              <a:ext uri="{FF2B5EF4-FFF2-40B4-BE49-F238E27FC236}">
                <a16:creationId xmlns:a16="http://schemas.microsoft.com/office/drawing/2014/main" id="{924785C8-7595-44D5-9AF8-F3A4F0BDEB6E}"/>
              </a:ext>
            </a:extLst>
          </p:cNvPr>
          <p:cNvPicPr>
            <a:picLocks noGrp="1" noChangeAspect="1"/>
          </p:cNvPicPr>
          <p:nvPr>
            <p:ph sz="quarter" idx="12"/>
          </p:nvPr>
        </p:nvPicPr>
        <p:blipFill>
          <a:blip r:embed="rId4" cstate="print">
            <a:extLst>
              <a:ext uri="{28A0092B-C50C-407E-A947-70E740481C1C}">
                <a14:useLocalDpi xmlns:a14="http://schemas.microsoft.com/office/drawing/2010/main" val="0"/>
              </a:ext>
            </a:extLst>
          </a:blip>
          <a:stretch>
            <a:fillRect/>
          </a:stretch>
        </p:blipFill>
        <p:spPr>
          <a:xfrm>
            <a:off x="1248035" y="3183468"/>
            <a:ext cx="4158625" cy="3411008"/>
          </a:xfrm>
        </p:spPr>
      </p:pic>
    </p:spTree>
    <p:extLst>
      <p:ext uri="{BB962C8B-B14F-4D97-AF65-F5344CB8AC3E}">
        <p14:creationId xmlns:p14="http://schemas.microsoft.com/office/powerpoint/2010/main" val="8731690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A00448-6E76-4920-9052-6863354C2937}"/>
              </a:ext>
            </a:extLst>
          </p:cNvPr>
          <p:cNvSpPr>
            <a:spLocks noGrp="1"/>
          </p:cNvSpPr>
          <p:nvPr>
            <p:ph type="title"/>
          </p:nvPr>
        </p:nvSpPr>
        <p:spPr/>
        <p:txBody>
          <a:bodyPr/>
          <a:lstStyle/>
          <a:p>
            <a:r>
              <a:rPr lang="en-US" dirty="0"/>
              <a:t>Usability</a:t>
            </a:r>
          </a:p>
        </p:txBody>
      </p:sp>
      <p:graphicFrame>
        <p:nvGraphicFramePr>
          <p:cNvPr id="7" name="Content Placeholder 6">
            <a:extLst>
              <a:ext uri="{FF2B5EF4-FFF2-40B4-BE49-F238E27FC236}">
                <a16:creationId xmlns:a16="http://schemas.microsoft.com/office/drawing/2014/main" id="{D0057AEE-17C7-43E9-8A4B-4D9875364A17}"/>
              </a:ext>
            </a:extLst>
          </p:cNvPr>
          <p:cNvGraphicFramePr>
            <a:graphicFrameLocks noGrp="1"/>
          </p:cNvGraphicFramePr>
          <p:nvPr>
            <p:ph sz="quarter" idx="10"/>
            <p:extLst/>
          </p:nvPr>
        </p:nvGraphicFramePr>
        <p:xfrm>
          <a:off x="301751" y="1243583"/>
          <a:ext cx="11292840" cy="49377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13" name="Group 12">
            <a:extLst>
              <a:ext uri="{FF2B5EF4-FFF2-40B4-BE49-F238E27FC236}">
                <a16:creationId xmlns:a16="http://schemas.microsoft.com/office/drawing/2014/main" id="{2CC810F3-C9FF-FB49-B0B2-4ECC7525CE72}"/>
              </a:ext>
            </a:extLst>
          </p:cNvPr>
          <p:cNvGrpSpPr/>
          <p:nvPr/>
        </p:nvGrpSpPr>
        <p:grpSpPr>
          <a:xfrm>
            <a:off x="1204687" y="1685257"/>
            <a:ext cx="9977235" cy="4526642"/>
            <a:chOff x="1204687" y="1685257"/>
            <a:chExt cx="9977235" cy="4526642"/>
          </a:xfrm>
        </p:grpSpPr>
        <p:sp>
          <p:nvSpPr>
            <p:cNvPr id="15" name="Left Arrow 14">
              <a:extLst>
                <a:ext uri="{FF2B5EF4-FFF2-40B4-BE49-F238E27FC236}">
                  <a16:creationId xmlns:a16="http://schemas.microsoft.com/office/drawing/2014/main" id="{B5ED23E1-3242-9941-A4B8-94776D6C0D0A}"/>
                </a:ext>
              </a:extLst>
            </p:cNvPr>
            <p:cNvSpPr/>
            <p:nvPr/>
          </p:nvSpPr>
          <p:spPr>
            <a:xfrm rot="10800000">
              <a:off x="4391946" y="1902050"/>
              <a:ext cx="2458764" cy="705034"/>
            </a:xfrm>
            <a:prstGeom prst="leftArrow">
              <a:avLst>
                <a:gd name="adj1" fmla="val 60000"/>
                <a:gd name="adj2" fmla="val 50000"/>
              </a:avLst>
            </a:prstGeom>
            <a:solidFill>
              <a:schemeClr val="accent1">
                <a:lumMod val="20000"/>
                <a:lumOff val="80000"/>
              </a:schemeClr>
            </a:solidFill>
          </p:spPr>
          <p:style>
            <a:lnRef idx="0">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hueOff val="0"/>
                <a:satOff val="0"/>
                <a:lumOff val="0"/>
                <a:alphaOff val="0"/>
              </a:schemeClr>
            </a:fontRef>
          </p:style>
        </p:sp>
        <p:sp>
          <p:nvSpPr>
            <p:cNvPr id="16" name="Left Arrow 15">
              <a:extLst>
                <a:ext uri="{FF2B5EF4-FFF2-40B4-BE49-F238E27FC236}">
                  <a16:creationId xmlns:a16="http://schemas.microsoft.com/office/drawing/2014/main" id="{36AEB083-E898-2D49-A76F-0382F2535A0C}"/>
                </a:ext>
              </a:extLst>
            </p:cNvPr>
            <p:cNvSpPr/>
            <p:nvPr/>
          </p:nvSpPr>
          <p:spPr>
            <a:xfrm rot="10800000">
              <a:off x="4640795" y="3032675"/>
              <a:ext cx="3286902" cy="705034"/>
            </a:xfrm>
            <a:prstGeom prst="leftArrow">
              <a:avLst>
                <a:gd name="adj1" fmla="val 60000"/>
                <a:gd name="adj2" fmla="val 50000"/>
              </a:avLst>
            </a:prstGeom>
            <a:solidFill>
              <a:schemeClr val="accent1">
                <a:lumMod val="20000"/>
                <a:lumOff val="80000"/>
              </a:schemeClr>
            </a:solidFill>
          </p:spPr>
          <p:style>
            <a:lnRef idx="0">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hueOff val="0"/>
                <a:satOff val="0"/>
                <a:lumOff val="0"/>
                <a:alphaOff val="0"/>
              </a:schemeClr>
            </a:fontRef>
          </p:style>
        </p:sp>
        <p:sp>
          <p:nvSpPr>
            <p:cNvPr id="17" name="Left Arrow 16">
              <a:extLst>
                <a:ext uri="{FF2B5EF4-FFF2-40B4-BE49-F238E27FC236}">
                  <a16:creationId xmlns:a16="http://schemas.microsoft.com/office/drawing/2014/main" id="{3081F3CA-42B7-3F42-9600-470BD8BFFC55}"/>
                </a:ext>
              </a:extLst>
            </p:cNvPr>
            <p:cNvSpPr/>
            <p:nvPr/>
          </p:nvSpPr>
          <p:spPr>
            <a:xfrm rot="10800000">
              <a:off x="5086495" y="4206101"/>
              <a:ext cx="3635261" cy="705034"/>
            </a:xfrm>
            <a:prstGeom prst="leftArrow">
              <a:avLst>
                <a:gd name="adj1" fmla="val 60000"/>
                <a:gd name="adj2" fmla="val 50000"/>
              </a:avLst>
            </a:prstGeom>
            <a:solidFill>
              <a:schemeClr val="accent1">
                <a:lumMod val="20000"/>
                <a:lumOff val="80000"/>
              </a:schemeClr>
            </a:solidFill>
          </p:spPr>
          <p:style>
            <a:lnRef idx="0">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hueOff val="0"/>
                <a:satOff val="0"/>
                <a:lumOff val="0"/>
                <a:alphaOff val="0"/>
              </a:schemeClr>
            </a:fontRef>
          </p:style>
        </p:sp>
        <p:sp>
          <p:nvSpPr>
            <p:cNvPr id="18" name="Left Arrow 17">
              <a:extLst>
                <a:ext uri="{FF2B5EF4-FFF2-40B4-BE49-F238E27FC236}">
                  <a16:creationId xmlns:a16="http://schemas.microsoft.com/office/drawing/2014/main" id="{33CDB5AA-ECFD-244C-9552-0724D221A6B1}"/>
                </a:ext>
              </a:extLst>
            </p:cNvPr>
            <p:cNvSpPr/>
            <p:nvPr/>
          </p:nvSpPr>
          <p:spPr>
            <a:xfrm rot="10800000">
              <a:off x="4225211" y="5317446"/>
              <a:ext cx="3224609" cy="705034"/>
            </a:xfrm>
            <a:prstGeom prst="leftArrow">
              <a:avLst>
                <a:gd name="adj1" fmla="val 60000"/>
                <a:gd name="adj2" fmla="val 50000"/>
              </a:avLst>
            </a:prstGeom>
            <a:solidFill>
              <a:schemeClr val="accent1">
                <a:lumMod val="20000"/>
                <a:lumOff val="80000"/>
              </a:schemeClr>
            </a:solidFill>
          </p:spPr>
          <p:style>
            <a:lnRef idx="0">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hueOff val="0"/>
                <a:satOff val="0"/>
                <a:lumOff val="0"/>
                <a:alphaOff val="0"/>
              </a:schemeClr>
            </a:fontRef>
          </p:style>
        </p:sp>
        <p:sp>
          <p:nvSpPr>
            <p:cNvPr id="19" name="Freeform 18">
              <a:extLst>
                <a:ext uri="{FF2B5EF4-FFF2-40B4-BE49-F238E27FC236}">
                  <a16:creationId xmlns:a16="http://schemas.microsoft.com/office/drawing/2014/main" id="{37787D06-6BF7-844F-BDB4-B74D0E288F14}"/>
                </a:ext>
              </a:extLst>
            </p:cNvPr>
            <p:cNvSpPr/>
            <p:nvPr/>
          </p:nvSpPr>
          <p:spPr>
            <a:xfrm>
              <a:off x="1204687" y="1685257"/>
              <a:ext cx="4526642" cy="4526642"/>
            </a:xfrm>
            <a:custGeom>
              <a:avLst/>
              <a:gdLst>
                <a:gd name="connsiteX0" fmla="*/ 0 w 3930975"/>
                <a:gd name="connsiteY0" fmla="*/ 1965488 h 3930975"/>
                <a:gd name="connsiteX1" fmla="*/ 1965488 w 3930975"/>
                <a:gd name="connsiteY1" fmla="*/ 0 h 3930975"/>
                <a:gd name="connsiteX2" fmla="*/ 3930976 w 3930975"/>
                <a:gd name="connsiteY2" fmla="*/ 1965488 h 3930975"/>
                <a:gd name="connsiteX3" fmla="*/ 1965488 w 3930975"/>
                <a:gd name="connsiteY3" fmla="*/ 3930976 h 3930975"/>
                <a:gd name="connsiteX4" fmla="*/ 0 w 3930975"/>
                <a:gd name="connsiteY4" fmla="*/ 1965488 h 3930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0975" h="3930975">
                  <a:moveTo>
                    <a:pt x="0" y="1965488"/>
                  </a:moveTo>
                  <a:cubicBezTo>
                    <a:pt x="0" y="879979"/>
                    <a:pt x="879979" y="0"/>
                    <a:pt x="1965488" y="0"/>
                  </a:cubicBezTo>
                  <a:cubicBezTo>
                    <a:pt x="3050997" y="0"/>
                    <a:pt x="3930976" y="879979"/>
                    <a:pt x="3930976" y="1965488"/>
                  </a:cubicBezTo>
                  <a:cubicBezTo>
                    <a:pt x="3930976" y="3050997"/>
                    <a:pt x="3050997" y="3930976"/>
                    <a:pt x="1965488" y="3930976"/>
                  </a:cubicBezTo>
                  <a:cubicBezTo>
                    <a:pt x="879979" y="3930976"/>
                    <a:pt x="0" y="3050997"/>
                    <a:pt x="0" y="1965488"/>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92823" tIns="592823" rIns="592823" bIns="592823" numCol="1" spcCol="1270" anchor="ctr" anchorCtr="0">
              <a:noAutofit/>
            </a:bodyPr>
            <a:lstStyle/>
            <a:p>
              <a:pPr marL="0" lvl="0" indent="0" algn="ctr" defTabSz="1200150">
                <a:lnSpc>
                  <a:spcPct val="90000"/>
                </a:lnSpc>
                <a:spcBef>
                  <a:spcPct val="0"/>
                </a:spcBef>
                <a:spcAft>
                  <a:spcPct val="35000"/>
                </a:spcAft>
                <a:buNone/>
              </a:pPr>
              <a:r>
                <a:rPr lang="en-US" sz="3200" kern="1200" dirty="0"/>
                <a:t>Usability</a:t>
              </a:r>
            </a:p>
            <a:p>
              <a:pPr lvl="0" algn="ctr"/>
              <a:r>
                <a:rPr lang="en-US" sz="2400" dirty="0"/>
                <a:t>“A set of attributes that bear on the effort needed for use, and on the individual assessment of such use, by a stated or implied set of users.” </a:t>
              </a:r>
              <a:r>
                <a:rPr lang="en-US" sz="2400" i="1" dirty="0"/>
                <a:t>ISO/IEC 9126</a:t>
              </a:r>
              <a:endParaRPr lang="en-US" sz="2400" dirty="0"/>
            </a:p>
          </p:txBody>
        </p:sp>
        <p:sp>
          <p:nvSpPr>
            <p:cNvPr id="20" name="Freeform 19">
              <a:extLst>
                <a:ext uri="{FF2B5EF4-FFF2-40B4-BE49-F238E27FC236}">
                  <a16:creationId xmlns:a16="http://schemas.microsoft.com/office/drawing/2014/main" id="{BFBE9AAA-F571-ED4D-8D4E-F5F3F835E969}"/>
                </a:ext>
              </a:extLst>
            </p:cNvPr>
            <p:cNvSpPr/>
            <p:nvPr/>
          </p:nvSpPr>
          <p:spPr>
            <a:xfrm>
              <a:off x="6918596" y="1785256"/>
              <a:ext cx="2970471" cy="892216"/>
            </a:xfrm>
            <a:custGeom>
              <a:avLst/>
              <a:gdLst>
                <a:gd name="connsiteX0" fmla="*/ 0 w 2350115"/>
                <a:gd name="connsiteY0" fmla="*/ 89222 h 892216"/>
                <a:gd name="connsiteX1" fmla="*/ 89222 w 2350115"/>
                <a:gd name="connsiteY1" fmla="*/ 0 h 892216"/>
                <a:gd name="connsiteX2" fmla="*/ 2260893 w 2350115"/>
                <a:gd name="connsiteY2" fmla="*/ 0 h 892216"/>
                <a:gd name="connsiteX3" fmla="*/ 2350115 w 2350115"/>
                <a:gd name="connsiteY3" fmla="*/ 89222 h 892216"/>
                <a:gd name="connsiteX4" fmla="*/ 2350115 w 2350115"/>
                <a:gd name="connsiteY4" fmla="*/ 802994 h 892216"/>
                <a:gd name="connsiteX5" fmla="*/ 2260893 w 2350115"/>
                <a:gd name="connsiteY5" fmla="*/ 892216 h 892216"/>
                <a:gd name="connsiteX6" fmla="*/ 89222 w 2350115"/>
                <a:gd name="connsiteY6" fmla="*/ 892216 h 892216"/>
                <a:gd name="connsiteX7" fmla="*/ 0 w 2350115"/>
                <a:gd name="connsiteY7" fmla="*/ 802994 h 892216"/>
                <a:gd name="connsiteX8" fmla="*/ 0 w 2350115"/>
                <a:gd name="connsiteY8" fmla="*/ 89222 h 892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50115" h="892216">
                  <a:moveTo>
                    <a:pt x="0" y="89222"/>
                  </a:moveTo>
                  <a:cubicBezTo>
                    <a:pt x="0" y="39946"/>
                    <a:pt x="39946" y="0"/>
                    <a:pt x="89222" y="0"/>
                  </a:cubicBezTo>
                  <a:lnTo>
                    <a:pt x="2260893" y="0"/>
                  </a:lnTo>
                  <a:cubicBezTo>
                    <a:pt x="2310169" y="0"/>
                    <a:pt x="2350115" y="39946"/>
                    <a:pt x="2350115" y="89222"/>
                  </a:cubicBezTo>
                  <a:lnTo>
                    <a:pt x="2350115" y="802994"/>
                  </a:lnTo>
                  <a:cubicBezTo>
                    <a:pt x="2350115" y="852270"/>
                    <a:pt x="2310169" y="892216"/>
                    <a:pt x="2260893" y="892216"/>
                  </a:cubicBezTo>
                  <a:lnTo>
                    <a:pt x="89222" y="892216"/>
                  </a:lnTo>
                  <a:cubicBezTo>
                    <a:pt x="39946" y="892216"/>
                    <a:pt x="0" y="852270"/>
                    <a:pt x="0" y="802994"/>
                  </a:cubicBezTo>
                  <a:lnTo>
                    <a:pt x="0" y="89222"/>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77567" tIns="77567" rIns="77567" bIns="77567" numCol="1" spcCol="1270" anchor="ctr" anchorCtr="0">
              <a:noAutofit/>
            </a:bodyPr>
            <a:lstStyle/>
            <a:p>
              <a:pPr marL="0" lvl="0" indent="0" algn="ctr" defTabSz="1200150">
                <a:lnSpc>
                  <a:spcPct val="90000"/>
                </a:lnSpc>
                <a:spcBef>
                  <a:spcPct val="0"/>
                </a:spcBef>
                <a:spcAft>
                  <a:spcPct val="35000"/>
                </a:spcAft>
                <a:buNone/>
              </a:pPr>
              <a:r>
                <a:rPr lang="en-US" sz="2700" kern="1200" dirty="0"/>
                <a:t>Understandability</a:t>
              </a:r>
            </a:p>
          </p:txBody>
        </p:sp>
        <p:sp>
          <p:nvSpPr>
            <p:cNvPr id="21" name="Freeform 20">
              <a:extLst>
                <a:ext uri="{FF2B5EF4-FFF2-40B4-BE49-F238E27FC236}">
                  <a16:creationId xmlns:a16="http://schemas.microsoft.com/office/drawing/2014/main" id="{79BFC033-7E1B-2747-B7C2-A2579C2272BC}"/>
                </a:ext>
              </a:extLst>
            </p:cNvPr>
            <p:cNvSpPr/>
            <p:nvPr/>
          </p:nvSpPr>
          <p:spPr>
            <a:xfrm>
              <a:off x="8002829" y="2932239"/>
              <a:ext cx="2350115" cy="892216"/>
            </a:xfrm>
            <a:custGeom>
              <a:avLst/>
              <a:gdLst>
                <a:gd name="connsiteX0" fmla="*/ 0 w 2350115"/>
                <a:gd name="connsiteY0" fmla="*/ 89222 h 892216"/>
                <a:gd name="connsiteX1" fmla="*/ 89222 w 2350115"/>
                <a:gd name="connsiteY1" fmla="*/ 0 h 892216"/>
                <a:gd name="connsiteX2" fmla="*/ 2260893 w 2350115"/>
                <a:gd name="connsiteY2" fmla="*/ 0 h 892216"/>
                <a:gd name="connsiteX3" fmla="*/ 2350115 w 2350115"/>
                <a:gd name="connsiteY3" fmla="*/ 89222 h 892216"/>
                <a:gd name="connsiteX4" fmla="*/ 2350115 w 2350115"/>
                <a:gd name="connsiteY4" fmla="*/ 802994 h 892216"/>
                <a:gd name="connsiteX5" fmla="*/ 2260893 w 2350115"/>
                <a:gd name="connsiteY5" fmla="*/ 892216 h 892216"/>
                <a:gd name="connsiteX6" fmla="*/ 89222 w 2350115"/>
                <a:gd name="connsiteY6" fmla="*/ 892216 h 892216"/>
                <a:gd name="connsiteX7" fmla="*/ 0 w 2350115"/>
                <a:gd name="connsiteY7" fmla="*/ 802994 h 892216"/>
                <a:gd name="connsiteX8" fmla="*/ 0 w 2350115"/>
                <a:gd name="connsiteY8" fmla="*/ 89222 h 892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50115" h="892216">
                  <a:moveTo>
                    <a:pt x="0" y="89222"/>
                  </a:moveTo>
                  <a:cubicBezTo>
                    <a:pt x="0" y="39946"/>
                    <a:pt x="39946" y="0"/>
                    <a:pt x="89222" y="0"/>
                  </a:cubicBezTo>
                  <a:lnTo>
                    <a:pt x="2260893" y="0"/>
                  </a:lnTo>
                  <a:cubicBezTo>
                    <a:pt x="2310169" y="0"/>
                    <a:pt x="2350115" y="39946"/>
                    <a:pt x="2350115" y="89222"/>
                  </a:cubicBezTo>
                  <a:lnTo>
                    <a:pt x="2350115" y="802994"/>
                  </a:lnTo>
                  <a:cubicBezTo>
                    <a:pt x="2350115" y="852270"/>
                    <a:pt x="2310169" y="892216"/>
                    <a:pt x="2260893" y="892216"/>
                  </a:cubicBezTo>
                  <a:lnTo>
                    <a:pt x="89222" y="892216"/>
                  </a:lnTo>
                  <a:cubicBezTo>
                    <a:pt x="39946" y="892216"/>
                    <a:pt x="0" y="852270"/>
                    <a:pt x="0" y="802994"/>
                  </a:cubicBezTo>
                  <a:lnTo>
                    <a:pt x="0" y="89222"/>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77567" tIns="77567" rIns="77567" bIns="77567" numCol="1" spcCol="1270" anchor="ctr" anchorCtr="0">
              <a:noAutofit/>
            </a:bodyPr>
            <a:lstStyle/>
            <a:p>
              <a:pPr marL="0" lvl="0" indent="0" algn="ctr" defTabSz="1200150">
                <a:lnSpc>
                  <a:spcPct val="90000"/>
                </a:lnSpc>
                <a:spcBef>
                  <a:spcPct val="0"/>
                </a:spcBef>
                <a:spcAft>
                  <a:spcPct val="35000"/>
                </a:spcAft>
                <a:buNone/>
              </a:pPr>
              <a:r>
                <a:rPr lang="en-US" sz="2700" kern="1200" dirty="0"/>
                <a:t>Learnability</a:t>
              </a:r>
            </a:p>
          </p:txBody>
        </p:sp>
        <p:sp>
          <p:nvSpPr>
            <p:cNvPr id="22" name="Freeform 21">
              <a:extLst>
                <a:ext uri="{FF2B5EF4-FFF2-40B4-BE49-F238E27FC236}">
                  <a16:creationId xmlns:a16="http://schemas.microsoft.com/office/drawing/2014/main" id="{5003E2B2-A948-FB4F-9FA9-ABFE33391265}"/>
                </a:ext>
              </a:extLst>
            </p:cNvPr>
            <p:cNvSpPr/>
            <p:nvPr/>
          </p:nvSpPr>
          <p:spPr>
            <a:xfrm>
              <a:off x="8831807" y="4079091"/>
              <a:ext cx="2350115" cy="892216"/>
            </a:xfrm>
            <a:custGeom>
              <a:avLst/>
              <a:gdLst>
                <a:gd name="connsiteX0" fmla="*/ 0 w 2350115"/>
                <a:gd name="connsiteY0" fmla="*/ 89222 h 892216"/>
                <a:gd name="connsiteX1" fmla="*/ 89222 w 2350115"/>
                <a:gd name="connsiteY1" fmla="*/ 0 h 892216"/>
                <a:gd name="connsiteX2" fmla="*/ 2260893 w 2350115"/>
                <a:gd name="connsiteY2" fmla="*/ 0 h 892216"/>
                <a:gd name="connsiteX3" fmla="*/ 2350115 w 2350115"/>
                <a:gd name="connsiteY3" fmla="*/ 89222 h 892216"/>
                <a:gd name="connsiteX4" fmla="*/ 2350115 w 2350115"/>
                <a:gd name="connsiteY4" fmla="*/ 802994 h 892216"/>
                <a:gd name="connsiteX5" fmla="*/ 2260893 w 2350115"/>
                <a:gd name="connsiteY5" fmla="*/ 892216 h 892216"/>
                <a:gd name="connsiteX6" fmla="*/ 89222 w 2350115"/>
                <a:gd name="connsiteY6" fmla="*/ 892216 h 892216"/>
                <a:gd name="connsiteX7" fmla="*/ 0 w 2350115"/>
                <a:gd name="connsiteY7" fmla="*/ 802994 h 892216"/>
                <a:gd name="connsiteX8" fmla="*/ 0 w 2350115"/>
                <a:gd name="connsiteY8" fmla="*/ 89222 h 892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50115" h="892216">
                  <a:moveTo>
                    <a:pt x="0" y="89222"/>
                  </a:moveTo>
                  <a:cubicBezTo>
                    <a:pt x="0" y="39946"/>
                    <a:pt x="39946" y="0"/>
                    <a:pt x="89222" y="0"/>
                  </a:cubicBezTo>
                  <a:lnTo>
                    <a:pt x="2260893" y="0"/>
                  </a:lnTo>
                  <a:cubicBezTo>
                    <a:pt x="2310169" y="0"/>
                    <a:pt x="2350115" y="39946"/>
                    <a:pt x="2350115" y="89222"/>
                  </a:cubicBezTo>
                  <a:lnTo>
                    <a:pt x="2350115" y="802994"/>
                  </a:lnTo>
                  <a:cubicBezTo>
                    <a:pt x="2350115" y="852270"/>
                    <a:pt x="2310169" y="892216"/>
                    <a:pt x="2260893" y="892216"/>
                  </a:cubicBezTo>
                  <a:lnTo>
                    <a:pt x="89222" y="892216"/>
                  </a:lnTo>
                  <a:cubicBezTo>
                    <a:pt x="39946" y="892216"/>
                    <a:pt x="0" y="852270"/>
                    <a:pt x="0" y="802994"/>
                  </a:cubicBezTo>
                  <a:lnTo>
                    <a:pt x="0" y="89222"/>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77567" tIns="77567" rIns="77567" bIns="77567" numCol="1" spcCol="1270" anchor="ctr" anchorCtr="0">
              <a:noAutofit/>
            </a:bodyPr>
            <a:lstStyle/>
            <a:p>
              <a:pPr marL="0" lvl="0" indent="0" algn="ctr" defTabSz="1200150">
                <a:lnSpc>
                  <a:spcPct val="90000"/>
                </a:lnSpc>
                <a:spcBef>
                  <a:spcPct val="0"/>
                </a:spcBef>
                <a:spcAft>
                  <a:spcPct val="35000"/>
                </a:spcAft>
                <a:buNone/>
              </a:pPr>
              <a:r>
                <a:rPr lang="en-US" sz="2700" kern="1200" dirty="0"/>
                <a:t>Operability</a:t>
              </a:r>
            </a:p>
          </p:txBody>
        </p:sp>
        <p:sp>
          <p:nvSpPr>
            <p:cNvPr id="23" name="Freeform 22">
              <a:extLst>
                <a:ext uri="{FF2B5EF4-FFF2-40B4-BE49-F238E27FC236}">
                  <a16:creationId xmlns:a16="http://schemas.microsoft.com/office/drawing/2014/main" id="{3F327693-F1F1-DF42-B55B-61278B7625B4}"/>
                </a:ext>
              </a:extLst>
            </p:cNvPr>
            <p:cNvSpPr/>
            <p:nvPr/>
          </p:nvSpPr>
          <p:spPr>
            <a:xfrm>
              <a:off x="7562306" y="5236301"/>
              <a:ext cx="2350115" cy="892216"/>
            </a:xfrm>
            <a:custGeom>
              <a:avLst/>
              <a:gdLst>
                <a:gd name="connsiteX0" fmla="*/ 0 w 2350115"/>
                <a:gd name="connsiteY0" fmla="*/ 89222 h 892216"/>
                <a:gd name="connsiteX1" fmla="*/ 89222 w 2350115"/>
                <a:gd name="connsiteY1" fmla="*/ 0 h 892216"/>
                <a:gd name="connsiteX2" fmla="*/ 2260893 w 2350115"/>
                <a:gd name="connsiteY2" fmla="*/ 0 h 892216"/>
                <a:gd name="connsiteX3" fmla="*/ 2350115 w 2350115"/>
                <a:gd name="connsiteY3" fmla="*/ 89222 h 892216"/>
                <a:gd name="connsiteX4" fmla="*/ 2350115 w 2350115"/>
                <a:gd name="connsiteY4" fmla="*/ 802994 h 892216"/>
                <a:gd name="connsiteX5" fmla="*/ 2260893 w 2350115"/>
                <a:gd name="connsiteY5" fmla="*/ 892216 h 892216"/>
                <a:gd name="connsiteX6" fmla="*/ 89222 w 2350115"/>
                <a:gd name="connsiteY6" fmla="*/ 892216 h 892216"/>
                <a:gd name="connsiteX7" fmla="*/ 0 w 2350115"/>
                <a:gd name="connsiteY7" fmla="*/ 802994 h 892216"/>
                <a:gd name="connsiteX8" fmla="*/ 0 w 2350115"/>
                <a:gd name="connsiteY8" fmla="*/ 89222 h 892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50115" h="892216">
                  <a:moveTo>
                    <a:pt x="0" y="89222"/>
                  </a:moveTo>
                  <a:cubicBezTo>
                    <a:pt x="0" y="39946"/>
                    <a:pt x="39946" y="0"/>
                    <a:pt x="89222" y="0"/>
                  </a:cubicBezTo>
                  <a:lnTo>
                    <a:pt x="2260893" y="0"/>
                  </a:lnTo>
                  <a:cubicBezTo>
                    <a:pt x="2310169" y="0"/>
                    <a:pt x="2350115" y="39946"/>
                    <a:pt x="2350115" y="89222"/>
                  </a:cubicBezTo>
                  <a:lnTo>
                    <a:pt x="2350115" y="802994"/>
                  </a:lnTo>
                  <a:cubicBezTo>
                    <a:pt x="2350115" y="852270"/>
                    <a:pt x="2310169" y="892216"/>
                    <a:pt x="2260893" y="892216"/>
                  </a:cubicBezTo>
                  <a:lnTo>
                    <a:pt x="89222" y="892216"/>
                  </a:lnTo>
                  <a:cubicBezTo>
                    <a:pt x="39946" y="892216"/>
                    <a:pt x="0" y="852270"/>
                    <a:pt x="0" y="802994"/>
                  </a:cubicBezTo>
                  <a:lnTo>
                    <a:pt x="0" y="89222"/>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77567" tIns="77567" rIns="77567" bIns="77567" numCol="1" spcCol="1270" anchor="ctr" anchorCtr="0">
              <a:noAutofit/>
            </a:bodyPr>
            <a:lstStyle/>
            <a:p>
              <a:pPr marL="0" lvl="0" indent="0" algn="ctr" defTabSz="1200150">
                <a:lnSpc>
                  <a:spcPct val="90000"/>
                </a:lnSpc>
                <a:spcBef>
                  <a:spcPct val="0"/>
                </a:spcBef>
                <a:spcAft>
                  <a:spcPct val="35000"/>
                </a:spcAft>
                <a:buNone/>
              </a:pPr>
              <a:r>
                <a:rPr lang="en-US" sz="2700" kern="1200" dirty="0"/>
                <a:t>Attractiveness</a:t>
              </a:r>
            </a:p>
          </p:txBody>
        </p:sp>
      </p:grpSp>
    </p:spTree>
    <p:extLst>
      <p:ext uri="{BB962C8B-B14F-4D97-AF65-F5344CB8AC3E}">
        <p14:creationId xmlns:p14="http://schemas.microsoft.com/office/powerpoint/2010/main" val="1951409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A00448-6E76-4920-9052-6863354C2937}"/>
              </a:ext>
            </a:extLst>
          </p:cNvPr>
          <p:cNvSpPr>
            <a:spLocks noGrp="1"/>
          </p:cNvSpPr>
          <p:nvPr>
            <p:ph type="title"/>
          </p:nvPr>
        </p:nvSpPr>
        <p:spPr/>
        <p:txBody>
          <a:bodyPr/>
          <a:lstStyle/>
          <a:p>
            <a:r>
              <a:rPr lang="en-US" dirty="0"/>
              <a:t>Usability to Understandability</a:t>
            </a:r>
          </a:p>
        </p:txBody>
      </p:sp>
      <p:sp>
        <p:nvSpPr>
          <p:cNvPr id="5" name="Left Arrow 4">
            <a:extLst>
              <a:ext uri="{FF2B5EF4-FFF2-40B4-BE49-F238E27FC236}">
                <a16:creationId xmlns:a16="http://schemas.microsoft.com/office/drawing/2014/main" id="{B69F0094-D657-BB4E-81EA-DB0EAF046BF2}"/>
              </a:ext>
            </a:extLst>
          </p:cNvPr>
          <p:cNvSpPr/>
          <p:nvPr/>
        </p:nvSpPr>
        <p:spPr>
          <a:xfrm rot="10800000">
            <a:off x="2931899" y="3570309"/>
            <a:ext cx="2458764" cy="705034"/>
          </a:xfrm>
          <a:prstGeom prst="leftArrow">
            <a:avLst>
              <a:gd name="adj1" fmla="val 60000"/>
              <a:gd name="adj2" fmla="val 50000"/>
            </a:avLst>
          </a:prstGeom>
          <a:solidFill>
            <a:schemeClr val="accent1">
              <a:lumMod val="20000"/>
              <a:lumOff val="80000"/>
            </a:schemeClr>
          </a:solidFill>
        </p:spPr>
        <p:style>
          <a:lnRef idx="0">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hueOff val="0"/>
              <a:satOff val="0"/>
              <a:lumOff val="0"/>
              <a:alphaOff val="0"/>
            </a:schemeClr>
          </a:fontRef>
        </p:style>
      </p:sp>
      <p:graphicFrame>
        <p:nvGraphicFramePr>
          <p:cNvPr id="8" name="Diagram 7">
            <a:extLst>
              <a:ext uri="{FF2B5EF4-FFF2-40B4-BE49-F238E27FC236}">
                <a16:creationId xmlns:a16="http://schemas.microsoft.com/office/drawing/2014/main" id="{8AD251EC-9679-6C41-9EB7-BAF03C6D44F9}"/>
              </a:ext>
            </a:extLst>
          </p:cNvPr>
          <p:cNvGraphicFramePr/>
          <p:nvPr>
            <p:extLst>
              <p:ext uri="{D42A27DB-BD31-4B8C-83A1-F6EECF244321}">
                <p14:modId xmlns:p14="http://schemas.microsoft.com/office/powerpoint/2010/main" val="1260270335"/>
              </p:ext>
            </p:extLst>
          </p:nvPr>
        </p:nvGraphicFramePr>
        <p:xfrm>
          <a:off x="5733143" y="1973940"/>
          <a:ext cx="5123543" cy="39188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9" name="Group 8">
            <a:extLst>
              <a:ext uri="{FF2B5EF4-FFF2-40B4-BE49-F238E27FC236}">
                <a16:creationId xmlns:a16="http://schemas.microsoft.com/office/drawing/2014/main" id="{524273C8-539F-CC48-965D-A13633C72ABB}"/>
              </a:ext>
            </a:extLst>
          </p:cNvPr>
          <p:cNvGrpSpPr/>
          <p:nvPr/>
        </p:nvGrpSpPr>
        <p:grpSpPr>
          <a:xfrm>
            <a:off x="914400" y="2208672"/>
            <a:ext cx="3410859" cy="3410859"/>
            <a:chOff x="4020460" y="1248612"/>
            <a:chExt cx="3933365" cy="3933365"/>
          </a:xfrm>
        </p:grpSpPr>
        <p:sp>
          <p:nvSpPr>
            <p:cNvPr id="10" name="Oval 9">
              <a:extLst>
                <a:ext uri="{FF2B5EF4-FFF2-40B4-BE49-F238E27FC236}">
                  <a16:creationId xmlns:a16="http://schemas.microsoft.com/office/drawing/2014/main" id="{EF4106C4-594E-4E45-A0B7-C30A828C9996}"/>
                </a:ext>
              </a:extLst>
            </p:cNvPr>
            <p:cNvSpPr/>
            <p:nvPr/>
          </p:nvSpPr>
          <p:spPr>
            <a:xfrm>
              <a:off x="4020460" y="1248612"/>
              <a:ext cx="3933365" cy="3933365"/>
            </a:xfrm>
            <a:prstGeom prst="ellipse">
              <a:avLst/>
            </a:prstGeom>
            <a:solidFill>
              <a:schemeClr val="bg1"/>
            </a:solidFill>
            <a:ln w="28575">
              <a:solidFill>
                <a:schemeClr val="tx2"/>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1" name="Oval 4">
              <a:extLst>
                <a:ext uri="{FF2B5EF4-FFF2-40B4-BE49-F238E27FC236}">
                  <a16:creationId xmlns:a16="http://schemas.microsoft.com/office/drawing/2014/main" id="{10FD32F6-2BE4-AF4A-A841-C4FD39C821D0}"/>
                </a:ext>
              </a:extLst>
            </p:cNvPr>
            <p:cNvSpPr txBox="1"/>
            <p:nvPr/>
          </p:nvSpPr>
          <p:spPr>
            <a:xfrm>
              <a:off x="4596488" y="1824640"/>
              <a:ext cx="2781309" cy="278130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145" tIns="17145" rIns="17145" bIns="17145" numCol="1" spcCol="1270" anchor="ctr" anchorCtr="0">
              <a:noAutofit/>
            </a:bodyPr>
            <a:lstStyle/>
            <a:p>
              <a:pPr marL="0" lvl="0" indent="0" algn="ctr" defTabSz="1200150">
                <a:lnSpc>
                  <a:spcPct val="90000"/>
                </a:lnSpc>
                <a:spcBef>
                  <a:spcPct val="0"/>
                </a:spcBef>
                <a:spcAft>
                  <a:spcPct val="35000"/>
                </a:spcAft>
                <a:buNone/>
              </a:pPr>
              <a:r>
                <a:rPr lang="en-US" sz="3200" kern="1200" dirty="0">
                  <a:solidFill>
                    <a:schemeClr val="tx2"/>
                  </a:solidFill>
                </a:rPr>
                <a:t>Usability</a:t>
              </a:r>
            </a:p>
          </p:txBody>
        </p:sp>
      </p:grpSp>
    </p:spTree>
    <p:extLst>
      <p:ext uri="{BB962C8B-B14F-4D97-AF65-F5344CB8AC3E}">
        <p14:creationId xmlns:p14="http://schemas.microsoft.com/office/powerpoint/2010/main" val="19143521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A00448-6E76-4920-9052-6863354C2937}"/>
              </a:ext>
            </a:extLst>
          </p:cNvPr>
          <p:cNvSpPr>
            <a:spLocks noGrp="1"/>
          </p:cNvSpPr>
          <p:nvPr>
            <p:ph type="title"/>
          </p:nvPr>
        </p:nvSpPr>
        <p:spPr/>
        <p:txBody>
          <a:bodyPr/>
          <a:lstStyle/>
          <a:p>
            <a:r>
              <a:rPr lang="en-US" dirty="0"/>
              <a:t>Usability to Learnability</a:t>
            </a:r>
          </a:p>
        </p:txBody>
      </p:sp>
      <p:sp>
        <p:nvSpPr>
          <p:cNvPr id="5" name="Left Arrow 4">
            <a:extLst>
              <a:ext uri="{FF2B5EF4-FFF2-40B4-BE49-F238E27FC236}">
                <a16:creationId xmlns:a16="http://schemas.microsoft.com/office/drawing/2014/main" id="{8654B47D-9D83-7C47-8DE7-803C715B975C}"/>
              </a:ext>
            </a:extLst>
          </p:cNvPr>
          <p:cNvSpPr/>
          <p:nvPr/>
        </p:nvSpPr>
        <p:spPr>
          <a:xfrm rot="10800000">
            <a:off x="2931899" y="3570309"/>
            <a:ext cx="2458764" cy="705034"/>
          </a:xfrm>
          <a:prstGeom prst="leftArrow">
            <a:avLst>
              <a:gd name="adj1" fmla="val 60000"/>
              <a:gd name="adj2" fmla="val 50000"/>
            </a:avLst>
          </a:prstGeom>
          <a:solidFill>
            <a:schemeClr val="accent1">
              <a:lumMod val="20000"/>
              <a:lumOff val="80000"/>
            </a:schemeClr>
          </a:solidFill>
        </p:spPr>
        <p:style>
          <a:lnRef idx="0">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hueOff val="0"/>
              <a:satOff val="0"/>
              <a:lumOff val="0"/>
              <a:alphaOff val="0"/>
            </a:schemeClr>
          </a:fontRef>
        </p:style>
      </p:sp>
      <p:graphicFrame>
        <p:nvGraphicFramePr>
          <p:cNvPr id="8" name="Diagram 7">
            <a:extLst>
              <a:ext uri="{FF2B5EF4-FFF2-40B4-BE49-F238E27FC236}">
                <a16:creationId xmlns:a16="http://schemas.microsoft.com/office/drawing/2014/main" id="{B36ECA0C-DFF3-0044-81BD-DFE418F3DCC3}"/>
              </a:ext>
            </a:extLst>
          </p:cNvPr>
          <p:cNvGraphicFramePr/>
          <p:nvPr>
            <p:extLst>
              <p:ext uri="{D42A27DB-BD31-4B8C-83A1-F6EECF244321}">
                <p14:modId xmlns:p14="http://schemas.microsoft.com/office/powerpoint/2010/main" val="3654392681"/>
              </p:ext>
            </p:extLst>
          </p:nvPr>
        </p:nvGraphicFramePr>
        <p:xfrm>
          <a:off x="5733143" y="1973940"/>
          <a:ext cx="5123543" cy="39188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9" name="Group 8">
            <a:extLst>
              <a:ext uri="{FF2B5EF4-FFF2-40B4-BE49-F238E27FC236}">
                <a16:creationId xmlns:a16="http://schemas.microsoft.com/office/drawing/2014/main" id="{E01115A2-CD99-9D45-8731-184EE1C8C79C}"/>
              </a:ext>
            </a:extLst>
          </p:cNvPr>
          <p:cNvGrpSpPr/>
          <p:nvPr/>
        </p:nvGrpSpPr>
        <p:grpSpPr>
          <a:xfrm>
            <a:off x="914400" y="2208672"/>
            <a:ext cx="3410859" cy="3410859"/>
            <a:chOff x="4020460" y="1248612"/>
            <a:chExt cx="3933365" cy="3933365"/>
          </a:xfrm>
        </p:grpSpPr>
        <p:sp>
          <p:nvSpPr>
            <p:cNvPr id="10" name="Oval 9">
              <a:extLst>
                <a:ext uri="{FF2B5EF4-FFF2-40B4-BE49-F238E27FC236}">
                  <a16:creationId xmlns:a16="http://schemas.microsoft.com/office/drawing/2014/main" id="{DB00831E-5D49-8F46-A7A2-31997189D377}"/>
                </a:ext>
              </a:extLst>
            </p:cNvPr>
            <p:cNvSpPr/>
            <p:nvPr/>
          </p:nvSpPr>
          <p:spPr>
            <a:xfrm>
              <a:off x="4020460" y="1248612"/>
              <a:ext cx="3933365" cy="3933365"/>
            </a:xfrm>
            <a:prstGeom prst="ellipse">
              <a:avLst/>
            </a:prstGeom>
            <a:solidFill>
              <a:schemeClr val="bg1"/>
            </a:solidFill>
            <a:ln w="28575">
              <a:solidFill>
                <a:schemeClr val="tx2"/>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1" name="Oval 4">
              <a:extLst>
                <a:ext uri="{FF2B5EF4-FFF2-40B4-BE49-F238E27FC236}">
                  <a16:creationId xmlns:a16="http://schemas.microsoft.com/office/drawing/2014/main" id="{CC77B80B-CC61-0C4E-9B25-9CA609C354F1}"/>
                </a:ext>
              </a:extLst>
            </p:cNvPr>
            <p:cNvSpPr txBox="1"/>
            <p:nvPr/>
          </p:nvSpPr>
          <p:spPr>
            <a:xfrm>
              <a:off x="4596488" y="1824640"/>
              <a:ext cx="2781309" cy="278130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145" tIns="17145" rIns="17145" bIns="17145" numCol="1" spcCol="1270" anchor="ctr" anchorCtr="0">
              <a:noAutofit/>
            </a:bodyPr>
            <a:lstStyle/>
            <a:p>
              <a:pPr marL="0" lvl="0" indent="0" algn="ctr" defTabSz="1200150">
                <a:lnSpc>
                  <a:spcPct val="90000"/>
                </a:lnSpc>
                <a:spcBef>
                  <a:spcPct val="0"/>
                </a:spcBef>
                <a:spcAft>
                  <a:spcPct val="35000"/>
                </a:spcAft>
                <a:buNone/>
              </a:pPr>
              <a:r>
                <a:rPr lang="en-US" sz="3200" kern="1200" dirty="0">
                  <a:solidFill>
                    <a:schemeClr val="tx2"/>
                  </a:solidFill>
                </a:rPr>
                <a:t>Usability</a:t>
              </a:r>
            </a:p>
          </p:txBody>
        </p:sp>
      </p:grpSp>
    </p:spTree>
    <p:extLst>
      <p:ext uri="{BB962C8B-B14F-4D97-AF65-F5344CB8AC3E}">
        <p14:creationId xmlns:p14="http://schemas.microsoft.com/office/powerpoint/2010/main" val="7496442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0A64D0D-C542-413B-B3A3-38FF0AA68CA4}"/>
              </a:ext>
            </a:extLst>
          </p:cNvPr>
          <p:cNvSpPr>
            <a:spLocks noGrp="1"/>
          </p:cNvSpPr>
          <p:nvPr>
            <p:ph type="title"/>
          </p:nvPr>
        </p:nvSpPr>
        <p:spPr/>
        <p:txBody>
          <a:bodyPr/>
          <a:lstStyle/>
          <a:p>
            <a:r>
              <a:rPr lang="en-US" dirty="0"/>
              <a:t>Materials</a:t>
            </a:r>
          </a:p>
        </p:txBody>
      </p:sp>
      <p:sp>
        <p:nvSpPr>
          <p:cNvPr id="7" name="Content Placeholder 6">
            <a:extLst>
              <a:ext uri="{FF2B5EF4-FFF2-40B4-BE49-F238E27FC236}">
                <a16:creationId xmlns:a16="http://schemas.microsoft.com/office/drawing/2014/main" id="{D19D0E37-C979-42BE-919C-D25C4D78C49B}"/>
              </a:ext>
            </a:extLst>
          </p:cNvPr>
          <p:cNvSpPr>
            <a:spLocks noGrp="1"/>
          </p:cNvSpPr>
          <p:nvPr>
            <p:ph idx="1"/>
          </p:nvPr>
        </p:nvSpPr>
        <p:spPr/>
        <p:txBody>
          <a:bodyPr/>
          <a:lstStyle/>
          <a:p>
            <a:r>
              <a:rPr lang="en-US" dirty="0"/>
              <a:t>All student materials are provided in the student guide:</a:t>
            </a:r>
          </a:p>
          <a:p>
            <a:pPr lvl="1"/>
            <a:r>
              <a:rPr lang="en-US" dirty="0"/>
              <a:t>Slides and instructional text</a:t>
            </a:r>
          </a:p>
          <a:p>
            <a:pPr lvl="1"/>
            <a:r>
              <a:rPr lang="en-US" dirty="0"/>
              <a:t>Exercise worksheets</a:t>
            </a:r>
          </a:p>
          <a:p>
            <a:pPr lvl="1"/>
            <a:r>
              <a:rPr lang="en-US" dirty="0"/>
              <a:t>Pre-test, post-test, and answer key</a:t>
            </a:r>
          </a:p>
          <a:p>
            <a:r>
              <a:rPr lang="en-US" dirty="0"/>
              <a:t>If you are taking this class virtually, you will need a computer. However, for all students, a computer may be beneficial in completing some exercises.</a:t>
            </a:r>
          </a:p>
          <a:p>
            <a:endParaRPr lang="en-US" dirty="0"/>
          </a:p>
        </p:txBody>
      </p:sp>
    </p:spTree>
    <p:extLst>
      <p:ext uri="{BB962C8B-B14F-4D97-AF65-F5344CB8AC3E}">
        <p14:creationId xmlns:p14="http://schemas.microsoft.com/office/powerpoint/2010/main" val="29488870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A00448-6E76-4920-9052-6863354C2937}"/>
              </a:ext>
            </a:extLst>
          </p:cNvPr>
          <p:cNvSpPr>
            <a:spLocks noGrp="1"/>
          </p:cNvSpPr>
          <p:nvPr>
            <p:ph type="title"/>
          </p:nvPr>
        </p:nvSpPr>
        <p:spPr/>
        <p:txBody>
          <a:bodyPr/>
          <a:lstStyle/>
          <a:p>
            <a:r>
              <a:rPr lang="en-US" dirty="0"/>
              <a:t>Usability to Operability</a:t>
            </a:r>
          </a:p>
        </p:txBody>
      </p:sp>
      <p:sp>
        <p:nvSpPr>
          <p:cNvPr id="8" name="Left Arrow 7">
            <a:extLst>
              <a:ext uri="{FF2B5EF4-FFF2-40B4-BE49-F238E27FC236}">
                <a16:creationId xmlns:a16="http://schemas.microsoft.com/office/drawing/2014/main" id="{3EE3C3D7-96A3-4E4C-BE82-E806952D608B}"/>
              </a:ext>
            </a:extLst>
          </p:cNvPr>
          <p:cNvSpPr/>
          <p:nvPr/>
        </p:nvSpPr>
        <p:spPr>
          <a:xfrm rot="10800000">
            <a:off x="2931899" y="3570309"/>
            <a:ext cx="2458764" cy="705034"/>
          </a:xfrm>
          <a:prstGeom prst="leftArrow">
            <a:avLst>
              <a:gd name="adj1" fmla="val 60000"/>
              <a:gd name="adj2" fmla="val 50000"/>
            </a:avLst>
          </a:prstGeom>
          <a:solidFill>
            <a:schemeClr val="accent1">
              <a:lumMod val="20000"/>
              <a:lumOff val="80000"/>
            </a:schemeClr>
          </a:solidFill>
        </p:spPr>
        <p:style>
          <a:lnRef idx="0">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hueOff val="0"/>
              <a:satOff val="0"/>
              <a:lumOff val="0"/>
              <a:alphaOff val="0"/>
            </a:schemeClr>
          </a:fontRef>
        </p:style>
      </p:sp>
      <p:graphicFrame>
        <p:nvGraphicFramePr>
          <p:cNvPr id="9" name="Diagram 8">
            <a:extLst>
              <a:ext uri="{FF2B5EF4-FFF2-40B4-BE49-F238E27FC236}">
                <a16:creationId xmlns:a16="http://schemas.microsoft.com/office/drawing/2014/main" id="{3C990BA0-2C6A-1A49-AC4A-26E3A936BBAF}"/>
              </a:ext>
            </a:extLst>
          </p:cNvPr>
          <p:cNvGraphicFramePr/>
          <p:nvPr>
            <p:extLst>
              <p:ext uri="{D42A27DB-BD31-4B8C-83A1-F6EECF244321}">
                <p14:modId xmlns:p14="http://schemas.microsoft.com/office/powerpoint/2010/main" val="1928468908"/>
              </p:ext>
            </p:extLst>
          </p:nvPr>
        </p:nvGraphicFramePr>
        <p:xfrm>
          <a:off x="5733143" y="1973940"/>
          <a:ext cx="5123543" cy="39188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10" name="Group 9">
            <a:extLst>
              <a:ext uri="{FF2B5EF4-FFF2-40B4-BE49-F238E27FC236}">
                <a16:creationId xmlns:a16="http://schemas.microsoft.com/office/drawing/2014/main" id="{0152A8B1-8128-8D42-87DD-0D3044B58F41}"/>
              </a:ext>
            </a:extLst>
          </p:cNvPr>
          <p:cNvGrpSpPr/>
          <p:nvPr/>
        </p:nvGrpSpPr>
        <p:grpSpPr>
          <a:xfrm>
            <a:off x="914400" y="2208672"/>
            <a:ext cx="3410859" cy="3410859"/>
            <a:chOff x="4020460" y="1248612"/>
            <a:chExt cx="3933365" cy="3933365"/>
          </a:xfrm>
        </p:grpSpPr>
        <p:sp>
          <p:nvSpPr>
            <p:cNvPr id="11" name="Oval 10">
              <a:extLst>
                <a:ext uri="{FF2B5EF4-FFF2-40B4-BE49-F238E27FC236}">
                  <a16:creationId xmlns:a16="http://schemas.microsoft.com/office/drawing/2014/main" id="{9F6219BB-707F-EF40-93F5-9EEEFFFFFAE9}"/>
                </a:ext>
              </a:extLst>
            </p:cNvPr>
            <p:cNvSpPr/>
            <p:nvPr/>
          </p:nvSpPr>
          <p:spPr>
            <a:xfrm>
              <a:off x="4020460" y="1248612"/>
              <a:ext cx="3933365" cy="3933365"/>
            </a:xfrm>
            <a:prstGeom prst="ellipse">
              <a:avLst/>
            </a:prstGeom>
            <a:solidFill>
              <a:schemeClr val="bg1"/>
            </a:solidFill>
            <a:ln w="28575">
              <a:solidFill>
                <a:schemeClr val="tx2"/>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2" name="Oval 4">
              <a:extLst>
                <a:ext uri="{FF2B5EF4-FFF2-40B4-BE49-F238E27FC236}">
                  <a16:creationId xmlns:a16="http://schemas.microsoft.com/office/drawing/2014/main" id="{A263436D-06B1-2347-8BF9-05DFA4A8944B}"/>
                </a:ext>
              </a:extLst>
            </p:cNvPr>
            <p:cNvSpPr txBox="1"/>
            <p:nvPr/>
          </p:nvSpPr>
          <p:spPr>
            <a:xfrm>
              <a:off x="4596488" y="1824640"/>
              <a:ext cx="2781309" cy="278130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145" tIns="17145" rIns="17145" bIns="17145" numCol="1" spcCol="1270" anchor="ctr" anchorCtr="0">
              <a:noAutofit/>
            </a:bodyPr>
            <a:lstStyle/>
            <a:p>
              <a:pPr marL="0" lvl="0" indent="0" algn="ctr" defTabSz="1200150">
                <a:lnSpc>
                  <a:spcPct val="90000"/>
                </a:lnSpc>
                <a:spcBef>
                  <a:spcPct val="0"/>
                </a:spcBef>
                <a:spcAft>
                  <a:spcPct val="35000"/>
                </a:spcAft>
                <a:buNone/>
              </a:pPr>
              <a:r>
                <a:rPr lang="en-US" sz="3200" kern="1200" dirty="0">
                  <a:solidFill>
                    <a:schemeClr val="tx2"/>
                  </a:solidFill>
                </a:rPr>
                <a:t>Usability</a:t>
              </a:r>
            </a:p>
          </p:txBody>
        </p:sp>
      </p:grpSp>
    </p:spTree>
    <p:extLst>
      <p:ext uri="{BB962C8B-B14F-4D97-AF65-F5344CB8AC3E}">
        <p14:creationId xmlns:p14="http://schemas.microsoft.com/office/powerpoint/2010/main" val="131720341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A00448-6E76-4920-9052-6863354C2937}"/>
              </a:ext>
            </a:extLst>
          </p:cNvPr>
          <p:cNvSpPr>
            <a:spLocks noGrp="1"/>
          </p:cNvSpPr>
          <p:nvPr>
            <p:ph type="title"/>
          </p:nvPr>
        </p:nvSpPr>
        <p:spPr/>
        <p:txBody>
          <a:bodyPr/>
          <a:lstStyle/>
          <a:p>
            <a:r>
              <a:rPr lang="en-US" dirty="0"/>
              <a:t>Usability to Attractiveness</a:t>
            </a:r>
          </a:p>
        </p:txBody>
      </p:sp>
      <p:sp>
        <p:nvSpPr>
          <p:cNvPr id="8" name="Left Arrow 7">
            <a:extLst>
              <a:ext uri="{FF2B5EF4-FFF2-40B4-BE49-F238E27FC236}">
                <a16:creationId xmlns:a16="http://schemas.microsoft.com/office/drawing/2014/main" id="{C21A0BC6-8773-E44B-80EA-5207799EA5C8}"/>
              </a:ext>
            </a:extLst>
          </p:cNvPr>
          <p:cNvSpPr/>
          <p:nvPr/>
        </p:nvSpPr>
        <p:spPr>
          <a:xfrm rot="10800000">
            <a:off x="2931899" y="3570309"/>
            <a:ext cx="2458764" cy="705034"/>
          </a:xfrm>
          <a:prstGeom prst="leftArrow">
            <a:avLst>
              <a:gd name="adj1" fmla="val 60000"/>
              <a:gd name="adj2" fmla="val 50000"/>
            </a:avLst>
          </a:prstGeom>
          <a:solidFill>
            <a:schemeClr val="accent1">
              <a:lumMod val="20000"/>
              <a:lumOff val="80000"/>
            </a:schemeClr>
          </a:solidFill>
        </p:spPr>
        <p:style>
          <a:lnRef idx="0">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hueOff val="0"/>
              <a:satOff val="0"/>
              <a:lumOff val="0"/>
              <a:alphaOff val="0"/>
            </a:schemeClr>
          </a:fontRef>
        </p:style>
      </p:sp>
      <p:graphicFrame>
        <p:nvGraphicFramePr>
          <p:cNvPr id="9" name="Diagram 8">
            <a:extLst>
              <a:ext uri="{FF2B5EF4-FFF2-40B4-BE49-F238E27FC236}">
                <a16:creationId xmlns:a16="http://schemas.microsoft.com/office/drawing/2014/main" id="{59A83A2F-BA33-D84C-A448-D5ECDE2EE7DF}"/>
              </a:ext>
            </a:extLst>
          </p:cNvPr>
          <p:cNvGraphicFramePr/>
          <p:nvPr>
            <p:extLst>
              <p:ext uri="{D42A27DB-BD31-4B8C-83A1-F6EECF244321}">
                <p14:modId xmlns:p14="http://schemas.microsoft.com/office/powerpoint/2010/main" val="1915560840"/>
              </p:ext>
            </p:extLst>
          </p:nvPr>
        </p:nvGraphicFramePr>
        <p:xfrm>
          <a:off x="5733143" y="1973940"/>
          <a:ext cx="5123543" cy="39188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10" name="Group 9">
            <a:extLst>
              <a:ext uri="{FF2B5EF4-FFF2-40B4-BE49-F238E27FC236}">
                <a16:creationId xmlns:a16="http://schemas.microsoft.com/office/drawing/2014/main" id="{024E8961-5C88-5641-A7B1-D7D41402386D}"/>
              </a:ext>
            </a:extLst>
          </p:cNvPr>
          <p:cNvGrpSpPr/>
          <p:nvPr/>
        </p:nvGrpSpPr>
        <p:grpSpPr>
          <a:xfrm>
            <a:off x="914400" y="2208672"/>
            <a:ext cx="3410859" cy="3410859"/>
            <a:chOff x="4020460" y="1248612"/>
            <a:chExt cx="3933365" cy="3933365"/>
          </a:xfrm>
        </p:grpSpPr>
        <p:sp>
          <p:nvSpPr>
            <p:cNvPr id="11" name="Oval 10">
              <a:extLst>
                <a:ext uri="{FF2B5EF4-FFF2-40B4-BE49-F238E27FC236}">
                  <a16:creationId xmlns:a16="http://schemas.microsoft.com/office/drawing/2014/main" id="{4B326078-9320-2541-A5D2-9B53BE784BC5}"/>
                </a:ext>
              </a:extLst>
            </p:cNvPr>
            <p:cNvSpPr/>
            <p:nvPr/>
          </p:nvSpPr>
          <p:spPr>
            <a:xfrm>
              <a:off x="4020460" y="1248612"/>
              <a:ext cx="3933365" cy="3933365"/>
            </a:xfrm>
            <a:prstGeom prst="ellipse">
              <a:avLst/>
            </a:prstGeom>
            <a:solidFill>
              <a:schemeClr val="bg1"/>
            </a:solidFill>
            <a:ln w="28575">
              <a:solidFill>
                <a:schemeClr val="tx2"/>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2" name="Oval 4">
              <a:extLst>
                <a:ext uri="{FF2B5EF4-FFF2-40B4-BE49-F238E27FC236}">
                  <a16:creationId xmlns:a16="http://schemas.microsoft.com/office/drawing/2014/main" id="{0068CB37-1BCE-4842-9ED9-64D2296F7CBE}"/>
                </a:ext>
              </a:extLst>
            </p:cNvPr>
            <p:cNvSpPr txBox="1"/>
            <p:nvPr/>
          </p:nvSpPr>
          <p:spPr>
            <a:xfrm>
              <a:off x="4596488" y="1824640"/>
              <a:ext cx="2781309" cy="278130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145" tIns="17145" rIns="17145" bIns="17145" numCol="1" spcCol="1270" anchor="ctr" anchorCtr="0">
              <a:noAutofit/>
            </a:bodyPr>
            <a:lstStyle/>
            <a:p>
              <a:pPr marL="0" lvl="0" indent="0" algn="ctr" defTabSz="1200150">
                <a:lnSpc>
                  <a:spcPct val="90000"/>
                </a:lnSpc>
                <a:spcBef>
                  <a:spcPct val="0"/>
                </a:spcBef>
                <a:spcAft>
                  <a:spcPct val="35000"/>
                </a:spcAft>
                <a:buNone/>
              </a:pPr>
              <a:r>
                <a:rPr lang="en-US" sz="3200" kern="1200" dirty="0">
                  <a:solidFill>
                    <a:schemeClr val="tx2"/>
                  </a:solidFill>
                </a:rPr>
                <a:t>Usability</a:t>
              </a:r>
            </a:p>
          </p:txBody>
        </p:sp>
      </p:grpSp>
    </p:spTree>
    <p:extLst>
      <p:ext uri="{BB962C8B-B14F-4D97-AF65-F5344CB8AC3E}">
        <p14:creationId xmlns:p14="http://schemas.microsoft.com/office/powerpoint/2010/main" val="71452961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Check for Understanding</a:t>
            </a:r>
          </a:p>
        </p:txBody>
      </p:sp>
      <p:sp>
        <p:nvSpPr>
          <p:cNvPr id="3" name="Content Placeholder 2"/>
          <p:cNvSpPr>
            <a:spLocks noGrp="1"/>
          </p:cNvSpPr>
          <p:nvPr>
            <p:ph idx="1"/>
          </p:nvPr>
        </p:nvSpPr>
        <p:spPr>
          <a:xfrm>
            <a:off x="419100" y="3584166"/>
            <a:ext cx="11353800" cy="2697254"/>
          </a:xfrm>
        </p:spPr>
        <p:txBody>
          <a:bodyPr>
            <a:normAutofit fontScale="92500"/>
          </a:bodyPr>
          <a:lstStyle/>
          <a:p>
            <a:pPr marL="0" indent="0" algn="ctr">
              <a:buNone/>
            </a:pPr>
            <a:r>
              <a:rPr lang="en-US" b="1" dirty="0">
                <a:latin typeface="+mn-lt"/>
              </a:rPr>
              <a:t>Reflect on the content just explored as a group. </a:t>
            </a:r>
          </a:p>
          <a:p>
            <a:pPr marL="342900" indent="-342900">
              <a:buFont typeface="Arial" panose="020B0604020202020204" pitchFamily="34" charset="0"/>
              <a:buChar char="•"/>
            </a:pPr>
            <a:r>
              <a:rPr lang="en-US" sz="2400" dirty="0">
                <a:latin typeface="+mn-lt"/>
              </a:rPr>
              <a:t>Using your own words, how would you summarize the most crucial pieces of information?</a:t>
            </a:r>
          </a:p>
          <a:p>
            <a:pPr marL="342900" indent="-342900">
              <a:buFont typeface="Arial" panose="020B0604020202020204" pitchFamily="34" charset="0"/>
              <a:buChar char="•"/>
            </a:pPr>
            <a:r>
              <a:rPr lang="en-US" sz="2400" dirty="0">
                <a:latin typeface="+mn-lt"/>
              </a:rPr>
              <a:t>How will you interact and engage with this content as a Cloud Support Engineer?</a:t>
            </a:r>
          </a:p>
          <a:p>
            <a:pPr marL="342900" indent="-342900">
              <a:buFont typeface="Arial" panose="020B0604020202020204" pitchFamily="34" charset="0"/>
              <a:buChar char="•"/>
            </a:pPr>
            <a:r>
              <a:rPr lang="en-US" sz="2400" dirty="0">
                <a:latin typeface="+mn-lt"/>
              </a:rPr>
              <a:t>Which behavioral skills and mindsets will support your ability to effectively use this content as a Cloud Support Engineer?</a:t>
            </a:r>
          </a:p>
          <a:p>
            <a:pPr marL="0" indent="0" algn="ctr">
              <a:buNone/>
            </a:pPr>
            <a:r>
              <a:rPr lang="en-US" sz="2000" b="1" dirty="0">
                <a:latin typeface="+mn-lt"/>
              </a:rPr>
              <a:t>Options to share: Written Response, Turn &amp; Talk, Whole Class Debrief, Instructor Choice!</a:t>
            </a:r>
            <a:endParaRPr lang="en-US" b="1" dirty="0">
              <a:latin typeface="+mn-lt"/>
            </a:endParaRPr>
          </a:p>
        </p:txBody>
      </p:sp>
      <p:pic>
        <p:nvPicPr>
          <p:cNvPr id="4" name="Graphic 3" descr="Brain in head">
            <a:extLst>
              <a:ext uri="{FF2B5EF4-FFF2-40B4-BE49-F238E27FC236}">
                <a16:creationId xmlns:a16="http://schemas.microsoft.com/office/drawing/2014/main" id="{0CF7E9BC-B77F-4AF3-8B1F-446430956FE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824563" y="1123511"/>
            <a:ext cx="2542873" cy="2542873"/>
          </a:xfrm>
          <a:prstGeom prst="rect">
            <a:avLst/>
          </a:prstGeom>
        </p:spPr>
      </p:pic>
    </p:spTree>
    <p:custDataLst>
      <p:tags r:id="rId1"/>
    </p:custDataLst>
    <p:extLst>
      <p:ext uri="{BB962C8B-B14F-4D97-AF65-F5344CB8AC3E}">
        <p14:creationId xmlns:p14="http://schemas.microsoft.com/office/powerpoint/2010/main" val="1819600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A00448-6E76-4920-9052-6863354C2937}"/>
              </a:ext>
            </a:extLst>
          </p:cNvPr>
          <p:cNvSpPr>
            <a:spLocks noGrp="1"/>
          </p:cNvSpPr>
          <p:nvPr>
            <p:ph type="title"/>
          </p:nvPr>
        </p:nvSpPr>
        <p:spPr/>
        <p:txBody>
          <a:bodyPr/>
          <a:lstStyle/>
          <a:p>
            <a:r>
              <a:rPr lang="en-US" dirty="0"/>
              <a:t>Efficiency</a:t>
            </a:r>
          </a:p>
        </p:txBody>
      </p:sp>
      <p:sp>
        <p:nvSpPr>
          <p:cNvPr id="3" name="Content Placeholder 2">
            <a:extLst>
              <a:ext uri="{FF2B5EF4-FFF2-40B4-BE49-F238E27FC236}">
                <a16:creationId xmlns:a16="http://schemas.microsoft.com/office/drawing/2014/main" id="{55F3557B-9052-431B-8CB5-554A0FC0203D}"/>
              </a:ext>
            </a:extLst>
          </p:cNvPr>
          <p:cNvSpPr>
            <a:spLocks noGrp="1"/>
          </p:cNvSpPr>
          <p:nvPr>
            <p:ph sz="quarter" idx="10"/>
          </p:nvPr>
        </p:nvSpPr>
        <p:spPr>
          <a:xfrm>
            <a:off x="301751" y="1243583"/>
            <a:ext cx="11060516" cy="5394284"/>
          </a:xfrm>
        </p:spPr>
        <p:txBody>
          <a:bodyPr/>
          <a:lstStyle/>
          <a:p>
            <a:r>
              <a:rPr lang="en-US" dirty="0"/>
              <a:t>Is the application able to work fast enough?</a:t>
            </a:r>
          </a:p>
          <a:p>
            <a:r>
              <a:rPr lang="en-US" dirty="0"/>
              <a:t>Does it take more resources to complete each task than it should?</a:t>
            </a:r>
          </a:p>
          <a:p>
            <a:r>
              <a:rPr lang="en-US" dirty="0"/>
              <a:t>Does the application slow down the device or use excessive amounts of power?</a:t>
            </a:r>
          </a:p>
          <a:p>
            <a:r>
              <a:rPr lang="en-US" dirty="0"/>
              <a:t>Efficiency is very important in areas where speed of execution matters, such as transactions. </a:t>
            </a:r>
          </a:p>
          <a:p>
            <a:r>
              <a:rPr lang="en-US" dirty="0"/>
              <a:t>The efficiency of an application is measured by checking and practicing good coding practices. </a:t>
            </a:r>
          </a:p>
          <a:p>
            <a:endParaRPr lang="en-US" dirty="0"/>
          </a:p>
          <a:p>
            <a:endParaRPr lang="en-US" dirty="0"/>
          </a:p>
        </p:txBody>
      </p:sp>
    </p:spTree>
    <p:extLst>
      <p:ext uri="{BB962C8B-B14F-4D97-AF65-F5344CB8AC3E}">
        <p14:creationId xmlns:p14="http://schemas.microsoft.com/office/powerpoint/2010/main" val="34735559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A00448-6E76-4920-9052-6863354C2937}"/>
              </a:ext>
            </a:extLst>
          </p:cNvPr>
          <p:cNvSpPr>
            <a:spLocks noGrp="1"/>
          </p:cNvSpPr>
          <p:nvPr>
            <p:ph type="title"/>
          </p:nvPr>
        </p:nvSpPr>
        <p:spPr/>
        <p:txBody>
          <a:bodyPr/>
          <a:lstStyle/>
          <a:p>
            <a:r>
              <a:rPr lang="en-US" dirty="0"/>
              <a:t>Efficiency</a:t>
            </a:r>
          </a:p>
        </p:txBody>
      </p:sp>
      <p:grpSp>
        <p:nvGrpSpPr>
          <p:cNvPr id="7" name="Group 6">
            <a:extLst>
              <a:ext uri="{FF2B5EF4-FFF2-40B4-BE49-F238E27FC236}">
                <a16:creationId xmlns:a16="http://schemas.microsoft.com/office/drawing/2014/main" id="{2925438C-85C7-DA4C-8F8D-D2FF6442BB07}"/>
              </a:ext>
            </a:extLst>
          </p:cNvPr>
          <p:cNvGrpSpPr/>
          <p:nvPr/>
        </p:nvGrpSpPr>
        <p:grpSpPr>
          <a:xfrm>
            <a:off x="1204687" y="1685257"/>
            <a:ext cx="9419770" cy="4526642"/>
            <a:chOff x="1204687" y="1685257"/>
            <a:chExt cx="9419770" cy="4526642"/>
          </a:xfrm>
        </p:grpSpPr>
        <p:sp>
          <p:nvSpPr>
            <p:cNvPr id="8" name="Left Arrow 7">
              <a:extLst>
                <a:ext uri="{FF2B5EF4-FFF2-40B4-BE49-F238E27FC236}">
                  <a16:creationId xmlns:a16="http://schemas.microsoft.com/office/drawing/2014/main" id="{4197FB75-D87D-6240-A93A-C005501E2574}"/>
                </a:ext>
              </a:extLst>
            </p:cNvPr>
            <p:cNvSpPr/>
            <p:nvPr/>
          </p:nvSpPr>
          <p:spPr>
            <a:xfrm rot="10800000">
              <a:off x="4391946" y="3017231"/>
              <a:ext cx="2458764" cy="705034"/>
            </a:xfrm>
            <a:prstGeom prst="leftArrow">
              <a:avLst>
                <a:gd name="adj1" fmla="val 60000"/>
                <a:gd name="adj2" fmla="val 50000"/>
              </a:avLst>
            </a:prstGeom>
            <a:solidFill>
              <a:schemeClr val="accent1">
                <a:lumMod val="20000"/>
                <a:lumOff val="80000"/>
              </a:schemeClr>
            </a:solidFill>
          </p:spPr>
          <p:style>
            <a:lnRef idx="0">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hueOff val="0"/>
                <a:satOff val="0"/>
                <a:lumOff val="0"/>
                <a:alphaOff val="0"/>
              </a:schemeClr>
            </a:fontRef>
          </p:style>
        </p:sp>
        <p:sp>
          <p:nvSpPr>
            <p:cNvPr id="9" name="Left Arrow 8">
              <a:extLst>
                <a:ext uri="{FF2B5EF4-FFF2-40B4-BE49-F238E27FC236}">
                  <a16:creationId xmlns:a16="http://schemas.microsoft.com/office/drawing/2014/main" id="{13DE9793-F6C9-0340-9F11-845C0D129144}"/>
                </a:ext>
              </a:extLst>
            </p:cNvPr>
            <p:cNvSpPr/>
            <p:nvPr/>
          </p:nvSpPr>
          <p:spPr>
            <a:xfrm rot="10800000">
              <a:off x="4640795" y="4220427"/>
              <a:ext cx="3286902" cy="705034"/>
            </a:xfrm>
            <a:prstGeom prst="leftArrow">
              <a:avLst>
                <a:gd name="adj1" fmla="val 60000"/>
                <a:gd name="adj2" fmla="val 50000"/>
              </a:avLst>
            </a:prstGeom>
            <a:solidFill>
              <a:schemeClr val="accent1">
                <a:lumMod val="20000"/>
                <a:lumOff val="80000"/>
              </a:schemeClr>
            </a:solidFill>
          </p:spPr>
          <p:style>
            <a:lnRef idx="0">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hueOff val="0"/>
                <a:satOff val="0"/>
                <a:lumOff val="0"/>
                <a:alphaOff val="0"/>
              </a:schemeClr>
            </a:fontRef>
          </p:style>
        </p:sp>
        <p:sp>
          <p:nvSpPr>
            <p:cNvPr id="11" name="Freeform 10">
              <a:extLst>
                <a:ext uri="{FF2B5EF4-FFF2-40B4-BE49-F238E27FC236}">
                  <a16:creationId xmlns:a16="http://schemas.microsoft.com/office/drawing/2014/main" id="{492E292D-C096-C445-BDFC-175AE98CE988}"/>
                </a:ext>
              </a:extLst>
            </p:cNvPr>
            <p:cNvSpPr/>
            <p:nvPr/>
          </p:nvSpPr>
          <p:spPr>
            <a:xfrm>
              <a:off x="1204687" y="1685257"/>
              <a:ext cx="4526642" cy="4526642"/>
            </a:xfrm>
            <a:custGeom>
              <a:avLst/>
              <a:gdLst>
                <a:gd name="connsiteX0" fmla="*/ 0 w 3930975"/>
                <a:gd name="connsiteY0" fmla="*/ 1965488 h 3930975"/>
                <a:gd name="connsiteX1" fmla="*/ 1965488 w 3930975"/>
                <a:gd name="connsiteY1" fmla="*/ 0 h 3930975"/>
                <a:gd name="connsiteX2" fmla="*/ 3930976 w 3930975"/>
                <a:gd name="connsiteY2" fmla="*/ 1965488 h 3930975"/>
                <a:gd name="connsiteX3" fmla="*/ 1965488 w 3930975"/>
                <a:gd name="connsiteY3" fmla="*/ 3930976 h 3930975"/>
                <a:gd name="connsiteX4" fmla="*/ 0 w 3930975"/>
                <a:gd name="connsiteY4" fmla="*/ 1965488 h 3930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0975" h="3930975">
                  <a:moveTo>
                    <a:pt x="0" y="1965488"/>
                  </a:moveTo>
                  <a:cubicBezTo>
                    <a:pt x="0" y="879979"/>
                    <a:pt x="879979" y="0"/>
                    <a:pt x="1965488" y="0"/>
                  </a:cubicBezTo>
                  <a:cubicBezTo>
                    <a:pt x="3050997" y="0"/>
                    <a:pt x="3930976" y="879979"/>
                    <a:pt x="3930976" y="1965488"/>
                  </a:cubicBezTo>
                  <a:cubicBezTo>
                    <a:pt x="3930976" y="3050997"/>
                    <a:pt x="3050997" y="3930976"/>
                    <a:pt x="1965488" y="3930976"/>
                  </a:cubicBezTo>
                  <a:cubicBezTo>
                    <a:pt x="879979" y="3930976"/>
                    <a:pt x="0" y="3050997"/>
                    <a:pt x="0" y="1965488"/>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92823" tIns="592823" rIns="592823" bIns="592823" numCol="1" spcCol="1270" anchor="ctr" anchorCtr="0">
              <a:noAutofit/>
            </a:bodyPr>
            <a:lstStyle/>
            <a:p>
              <a:pPr marL="0" lvl="0" indent="0" algn="ctr" defTabSz="1200150">
                <a:lnSpc>
                  <a:spcPct val="90000"/>
                </a:lnSpc>
                <a:spcBef>
                  <a:spcPct val="0"/>
                </a:spcBef>
                <a:spcAft>
                  <a:spcPct val="35000"/>
                </a:spcAft>
                <a:buNone/>
              </a:pPr>
              <a:r>
                <a:rPr lang="en-US" sz="3200" kern="1200" dirty="0"/>
                <a:t>Efficiency</a:t>
              </a:r>
            </a:p>
            <a:p>
              <a:pPr lvl="0" algn="ctr"/>
              <a:r>
                <a:rPr lang="en-US" sz="2400" dirty="0"/>
                <a:t>"A set of attributes that bear on the relationship between the level of performance of the software and the amount of resources used, under stated conditions.” </a:t>
              </a:r>
            </a:p>
            <a:p>
              <a:pPr lvl="0" algn="ctr"/>
              <a:r>
                <a:rPr lang="en-US" sz="2400" i="1" dirty="0"/>
                <a:t>ISO/IEC 9126</a:t>
              </a:r>
              <a:endParaRPr lang="en-US" sz="2400" dirty="0"/>
            </a:p>
          </p:txBody>
        </p:sp>
        <p:sp>
          <p:nvSpPr>
            <p:cNvPr id="12" name="Freeform 11">
              <a:extLst>
                <a:ext uri="{FF2B5EF4-FFF2-40B4-BE49-F238E27FC236}">
                  <a16:creationId xmlns:a16="http://schemas.microsoft.com/office/drawing/2014/main" id="{7750084D-B492-CD46-BD55-E232BF92DA21}"/>
                </a:ext>
              </a:extLst>
            </p:cNvPr>
            <p:cNvSpPr/>
            <p:nvPr/>
          </p:nvSpPr>
          <p:spPr>
            <a:xfrm>
              <a:off x="6918596" y="2900437"/>
              <a:ext cx="2350115" cy="892216"/>
            </a:xfrm>
            <a:custGeom>
              <a:avLst/>
              <a:gdLst>
                <a:gd name="connsiteX0" fmla="*/ 0 w 2350115"/>
                <a:gd name="connsiteY0" fmla="*/ 89222 h 892216"/>
                <a:gd name="connsiteX1" fmla="*/ 89222 w 2350115"/>
                <a:gd name="connsiteY1" fmla="*/ 0 h 892216"/>
                <a:gd name="connsiteX2" fmla="*/ 2260893 w 2350115"/>
                <a:gd name="connsiteY2" fmla="*/ 0 h 892216"/>
                <a:gd name="connsiteX3" fmla="*/ 2350115 w 2350115"/>
                <a:gd name="connsiteY3" fmla="*/ 89222 h 892216"/>
                <a:gd name="connsiteX4" fmla="*/ 2350115 w 2350115"/>
                <a:gd name="connsiteY4" fmla="*/ 802994 h 892216"/>
                <a:gd name="connsiteX5" fmla="*/ 2260893 w 2350115"/>
                <a:gd name="connsiteY5" fmla="*/ 892216 h 892216"/>
                <a:gd name="connsiteX6" fmla="*/ 89222 w 2350115"/>
                <a:gd name="connsiteY6" fmla="*/ 892216 h 892216"/>
                <a:gd name="connsiteX7" fmla="*/ 0 w 2350115"/>
                <a:gd name="connsiteY7" fmla="*/ 802994 h 892216"/>
                <a:gd name="connsiteX8" fmla="*/ 0 w 2350115"/>
                <a:gd name="connsiteY8" fmla="*/ 89222 h 892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50115" h="892216">
                  <a:moveTo>
                    <a:pt x="0" y="89222"/>
                  </a:moveTo>
                  <a:cubicBezTo>
                    <a:pt x="0" y="39946"/>
                    <a:pt x="39946" y="0"/>
                    <a:pt x="89222" y="0"/>
                  </a:cubicBezTo>
                  <a:lnTo>
                    <a:pt x="2260893" y="0"/>
                  </a:lnTo>
                  <a:cubicBezTo>
                    <a:pt x="2310169" y="0"/>
                    <a:pt x="2350115" y="39946"/>
                    <a:pt x="2350115" y="89222"/>
                  </a:cubicBezTo>
                  <a:lnTo>
                    <a:pt x="2350115" y="802994"/>
                  </a:lnTo>
                  <a:cubicBezTo>
                    <a:pt x="2350115" y="852270"/>
                    <a:pt x="2310169" y="892216"/>
                    <a:pt x="2260893" y="892216"/>
                  </a:cubicBezTo>
                  <a:lnTo>
                    <a:pt x="89222" y="892216"/>
                  </a:lnTo>
                  <a:cubicBezTo>
                    <a:pt x="39946" y="892216"/>
                    <a:pt x="0" y="852270"/>
                    <a:pt x="0" y="802994"/>
                  </a:cubicBezTo>
                  <a:lnTo>
                    <a:pt x="0" y="89222"/>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77567" tIns="77567" rIns="77567" bIns="77567" numCol="1" spcCol="1270" anchor="ctr" anchorCtr="0">
              <a:noAutofit/>
            </a:bodyPr>
            <a:lstStyle/>
            <a:p>
              <a:pPr marL="0" lvl="0" indent="0" algn="ctr" defTabSz="1200150">
                <a:lnSpc>
                  <a:spcPct val="90000"/>
                </a:lnSpc>
                <a:spcBef>
                  <a:spcPct val="0"/>
                </a:spcBef>
                <a:spcAft>
                  <a:spcPct val="35000"/>
                </a:spcAft>
                <a:buNone/>
              </a:pPr>
              <a:r>
                <a:rPr lang="en-US" sz="2700" kern="1200" dirty="0"/>
                <a:t>Time Behavior</a:t>
              </a:r>
            </a:p>
          </p:txBody>
        </p:sp>
        <p:sp>
          <p:nvSpPr>
            <p:cNvPr id="13" name="Freeform 12">
              <a:extLst>
                <a:ext uri="{FF2B5EF4-FFF2-40B4-BE49-F238E27FC236}">
                  <a16:creationId xmlns:a16="http://schemas.microsoft.com/office/drawing/2014/main" id="{F32E3BA8-2F06-5A43-9B9D-FA8A234E99EE}"/>
                </a:ext>
              </a:extLst>
            </p:cNvPr>
            <p:cNvSpPr/>
            <p:nvPr/>
          </p:nvSpPr>
          <p:spPr>
            <a:xfrm>
              <a:off x="8002829" y="4119991"/>
              <a:ext cx="2621628" cy="892216"/>
            </a:xfrm>
            <a:custGeom>
              <a:avLst/>
              <a:gdLst>
                <a:gd name="connsiteX0" fmla="*/ 0 w 2350115"/>
                <a:gd name="connsiteY0" fmla="*/ 89222 h 892216"/>
                <a:gd name="connsiteX1" fmla="*/ 89222 w 2350115"/>
                <a:gd name="connsiteY1" fmla="*/ 0 h 892216"/>
                <a:gd name="connsiteX2" fmla="*/ 2260893 w 2350115"/>
                <a:gd name="connsiteY2" fmla="*/ 0 h 892216"/>
                <a:gd name="connsiteX3" fmla="*/ 2350115 w 2350115"/>
                <a:gd name="connsiteY3" fmla="*/ 89222 h 892216"/>
                <a:gd name="connsiteX4" fmla="*/ 2350115 w 2350115"/>
                <a:gd name="connsiteY4" fmla="*/ 802994 h 892216"/>
                <a:gd name="connsiteX5" fmla="*/ 2260893 w 2350115"/>
                <a:gd name="connsiteY5" fmla="*/ 892216 h 892216"/>
                <a:gd name="connsiteX6" fmla="*/ 89222 w 2350115"/>
                <a:gd name="connsiteY6" fmla="*/ 892216 h 892216"/>
                <a:gd name="connsiteX7" fmla="*/ 0 w 2350115"/>
                <a:gd name="connsiteY7" fmla="*/ 802994 h 892216"/>
                <a:gd name="connsiteX8" fmla="*/ 0 w 2350115"/>
                <a:gd name="connsiteY8" fmla="*/ 89222 h 892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50115" h="892216">
                  <a:moveTo>
                    <a:pt x="0" y="89222"/>
                  </a:moveTo>
                  <a:cubicBezTo>
                    <a:pt x="0" y="39946"/>
                    <a:pt x="39946" y="0"/>
                    <a:pt x="89222" y="0"/>
                  </a:cubicBezTo>
                  <a:lnTo>
                    <a:pt x="2260893" y="0"/>
                  </a:lnTo>
                  <a:cubicBezTo>
                    <a:pt x="2310169" y="0"/>
                    <a:pt x="2350115" y="39946"/>
                    <a:pt x="2350115" y="89222"/>
                  </a:cubicBezTo>
                  <a:lnTo>
                    <a:pt x="2350115" y="802994"/>
                  </a:lnTo>
                  <a:cubicBezTo>
                    <a:pt x="2350115" y="852270"/>
                    <a:pt x="2310169" y="892216"/>
                    <a:pt x="2260893" y="892216"/>
                  </a:cubicBezTo>
                  <a:lnTo>
                    <a:pt x="89222" y="892216"/>
                  </a:lnTo>
                  <a:cubicBezTo>
                    <a:pt x="39946" y="892216"/>
                    <a:pt x="0" y="852270"/>
                    <a:pt x="0" y="802994"/>
                  </a:cubicBezTo>
                  <a:lnTo>
                    <a:pt x="0" y="89222"/>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77567" tIns="77567" rIns="77567" bIns="77567" numCol="1" spcCol="1270" anchor="ctr" anchorCtr="0">
              <a:noAutofit/>
            </a:bodyPr>
            <a:lstStyle/>
            <a:p>
              <a:pPr marL="0" lvl="0" indent="0" algn="ctr" defTabSz="1200150">
                <a:lnSpc>
                  <a:spcPct val="90000"/>
                </a:lnSpc>
                <a:spcBef>
                  <a:spcPct val="0"/>
                </a:spcBef>
                <a:spcAft>
                  <a:spcPct val="35000"/>
                </a:spcAft>
                <a:buNone/>
              </a:pPr>
              <a:r>
                <a:rPr lang="en-US" sz="2700" kern="1200" dirty="0"/>
                <a:t>Resource Utilization</a:t>
              </a:r>
            </a:p>
          </p:txBody>
        </p:sp>
      </p:grpSp>
    </p:spTree>
    <p:extLst>
      <p:ext uri="{BB962C8B-B14F-4D97-AF65-F5344CB8AC3E}">
        <p14:creationId xmlns:p14="http://schemas.microsoft.com/office/powerpoint/2010/main" val="214005438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A00448-6E76-4920-9052-6863354C2937}"/>
              </a:ext>
            </a:extLst>
          </p:cNvPr>
          <p:cNvSpPr>
            <a:spLocks noGrp="1"/>
          </p:cNvSpPr>
          <p:nvPr>
            <p:ph type="title"/>
          </p:nvPr>
        </p:nvSpPr>
        <p:spPr/>
        <p:txBody>
          <a:bodyPr/>
          <a:lstStyle/>
          <a:p>
            <a:r>
              <a:rPr lang="en-US" dirty="0"/>
              <a:t>Efficiency to Time Behavior</a:t>
            </a:r>
          </a:p>
        </p:txBody>
      </p:sp>
      <p:sp>
        <p:nvSpPr>
          <p:cNvPr id="5" name="Left Arrow 4">
            <a:extLst>
              <a:ext uri="{FF2B5EF4-FFF2-40B4-BE49-F238E27FC236}">
                <a16:creationId xmlns:a16="http://schemas.microsoft.com/office/drawing/2014/main" id="{AFAD4015-BC29-8F46-941D-F910FF828368}"/>
              </a:ext>
            </a:extLst>
          </p:cNvPr>
          <p:cNvSpPr/>
          <p:nvPr/>
        </p:nvSpPr>
        <p:spPr>
          <a:xfrm rot="10800000">
            <a:off x="2931899" y="3570309"/>
            <a:ext cx="2458764" cy="705034"/>
          </a:xfrm>
          <a:prstGeom prst="leftArrow">
            <a:avLst>
              <a:gd name="adj1" fmla="val 60000"/>
              <a:gd name="adj2" fmla="val 50000"/>
            </a:avLst>
          </a:prstGeom>
          <a:solidFill>
            <a:schemeClr val="accent1">
              <a:lumMod val="20000"/>
              <a:lumOff val="80000"/>
            </a:schemeClr>
          </a:solidFill>
        </p:spPr>
        <p:style>
          <a:lnRef idx="0">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hueOff val="0"/>
              <a:satOff val="0"/>
              <a:lumOff val="0"/>
              <a:alphaOff val="0"/>
            </a:schemeClr>
          </a:fontRef>
        </p:style>
      </p:sp>
      <p:graphicFrame>
        <p:nvGraphicFramePr>
          <p:cNvPr id="8" name="Diagram 7">
            <a:extLst>
              <a:ext uri="{FF2B5EF4-FFF2-40B4-BE49-F238E27FC236}">
                <a16:creationId xmlns:a16="http://schemas.microsoft.com/office/drawing/2014/main" id="{1F0529C6-F7D4-354D-971E-238E5918B187}"/>
              </a:ext>
            </a:extLst>
          </p:cNvPr>
          <p:cNvGraphicFramePr/>
          <p:nvPr>
            <p:extLst>
              <p:ext uri="{D42A27DB-BD31-4B8C-83A1-F6EECF244321}">
                <p14:modId xmlns:p14="http://schemas.microsoft.com/office/powerpoint/2010/main" val="2260251236"/>
              </p:ext>
            </p:extLst>
          </p:nvPr>
        </p:nvGraphicFramePr>
        <p:xfrm>
          <a:off x="5733143" y="1973940"/>
          <a:ext cx="5123543" cy="39188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9" name="Group 8">
            <a:extLst>
              <a:ext uri="{FF2B5EF4-FFF2-40B4-BE49-F238E27FC236}">
                <a16:creationId xmlns:a16="http://schemas.microsoft.com/office/drawing/2014/main" id="{DEAC933E-290D-A44A-95D0-0A213D59A44E}"/>
              </a:ext>
            </a:extLst>
          </p:cNvPr>
          <p:cNvGrpSpPr/>
          <p:nvPr/>
        </p:nvGrpSpPr>
        <p:grpSpPr>
          <a:xfrm>
            <a:off x="914400" y="2208672"/>
            <a:ext cx="3410859" cy="3410859"/>
            <a:chOff x="4020460" y="1248612"/>
            <a:chExt cx="3933365" cy="3933365"/>
          </a:xfrm>
        </p:grpSpPr>
        <p:sp>
          <p:nvSpPr>
            <p:cNvPr id="10" name="Oval 9">
              <a:extLst>
                <a:ext uri="{FF2B5EF4-FFF2-40B4-BE49-F238E27FC236}">
                  <a16:creationId xmlns:a16="http://schemas.microsoft.com/office/drawing/2014/main" id="{4F772793-8DD6-C348-ABF8-D26FA48F4A90}"/>
                </a:ext>
              </a:extLst>
            </p:cNvPr>
            <p:cNvSpPr/>
            <p:nvPr/>
          </p:nvSpPr>
          <p:spPr>
            <a:xfrm>
              <a:off x="4020460" y="1248612"/>
              <a:ext cx="3933365" cy="3933365"/>
            </a:xfrm>
            <a:prstGeom prst="ellipse">
              <a:avLst/>
            </a:prstGeom>
            <a:solidFill>
              <a:schemeClr val="bg1"/>
            </a:solidFill>
            <a:ln w="28575">
              <a:solidFill>
                <a:schemeClr val="tx2"/>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1" name="Oval 4">
              <a:extLst>
                <a:ext uri="{FF2B5EF4-FFF2-40B4-BE49-F238E27FC236}">
                  <a16:creationId xmlns:a16="http://schemas.microsoft.com/office/drawing/2014/main" id="{259EA649-E1C3-C641-A824-98BC0706F2F1}"/>
                </a:ext>
              </a:extLst>
            </p:cNvPr>
            <p:cNvSpPr txBox="1"/>
            <p:nvPr/>
          </p:nvSpPr>
          <p:spPr>
            <a:xfrm>
              <a:off x="4596488" y="1824640"/>
              <a:ext cx="2781309" cy="278130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145" tIns="17145" rIns="17145" bIns="17145" numCol="1" spcCol="1270" anchor="ctr" anchorCtr="0">
              <a:noAutofit/>
            </a:bodyPr>
            <a:lstStyle/>
            <a:p>
              <a:pPr marL="0" lvl="0" indent="0" algn="ctr" defTabSz="1200150">
                <a:lnSpc>
                  <a:spcPct val="90000"/>
                </a:lnSpc>
                <a:spcBef>
                  <a:spcPct val="0"/>
                </a:spcBef>
                <a:spcAft>
                  <a:spcPct val="35000"/>
                </a:spcAft>
                <a:buNone/>
              </a:pPr>
              <a:r>
                <a:rPr lang="en-US" sz="3200" kern="1200" dirty="0">
                  <a:solidFill>
                    <a:schemeClr val="tx2"/>
                  </a:solidFill>
                </a:rPr>
                <a:t>Efficiency</a:t>
              </a:r>
            </a:p>
          </p:txBody>
        </p:sp>
      </p:grpSp>
    </p:spTree>
    <p:extLst>
      <p:ext uri="{BB962C8B-B14F-4D97-AF65-F5344CB8AC3E}">
        <p14:creationId xmlns:p14="http://schemas.microsoft.com/office/powerpoint/2010/main" val="363615702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A00448-6E76-4920-9052-6863354C2937}"/>
              </a:ext>
            </a:extLst>
          </p:cNvPr>
          <p:cNvSpPr>
            <a:spLocks noGrp="1"/>
          </p:cNvSpPr>
          <p:nvPr>
            <p:ph type="title"/>
          </p:nvPr>
        </p:nvSpPr>
        <p:spPr/>
        <p:txBody>
          <a:bodyPr/>
          <a:lstStyle/>
          <a:p>
            <a:r>
              <a:rPr lang="en-US" dirty="0"/>
              <a:t>Efficiency to Resource Utilization</a:t>
            </a:r>
          </a:p>
        </p:txBody>
      </p:sp>
      <p:sp>
        <p:nvSpPr>
          <p:cNvPr id="5" name="Left Arrow 4">
            <a:extLst>
              <a:ext uri="{FF2B5EF4-FFF2-40B4-BE49-F238E27FC236}">
                <a16:creationId xmlns:a16="http://schemas.microsoft.com/office/drawing/2014/main" id="{34FC867A-F351-384B-89A1-1631E7C1FCB2}"/>
              </a:ext>
            </a:extLst>
          </p:cNvPr>
          <p:cNvSpPr/>
          <p:nvPr/>
        </p:nvSpPr>
        <p:spPr>
          <a:xfrm rot="10800000">
            <a:off x="2931899" y="3570309"/>
            <a:ext cx="2458764" cy="705034"/>
          </a:xfrm>
          <a:prstGeom prst="leftArrow">
            <a:avLst>
              <a:gd name="adj1" fmla="val 60000"/>
              <a:gd name="adj2" fmla="val 50000"/>
            </a:avLst>
          </a:prstGeom>
          <a:solidFill>
            <a:schemeClr val="accent1">
              <a:lumMod val="20000"/>
              <a:lumOff val="80000"/>
            </a:schemeClr>
          </a:solidFill>
        </p:spPr>
        <p:style>
          <a:lnRef idx="0">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hueOff val="0"/>
              <a:satOff val="0"/>
              <a:lumOff val="0"/>
              <a:alphaOff val="0"/>
            </a:schemeClr>
          </a:fontRef>
        </p:style>
      </p:sp>
      <p:graphicFrame>
        <p:nvGraphicFramePr>
          <p:cNvPr id="8" name="Diagram 7">
            <a:extLst>
              <a:ext uri="{FF2B5EF4-FFF2-40B4-BE49-F238E27FC236}">
                <a16:creationId xmlns:a16="http://schemas.microsoft.com/office/drawing/2014/main" id="{168D549B-B494-E944-A104-0B425DE9CE42}"/>
              </a:ext>
            </a:extLst>
          </p:cNvPr>
          <p:cNvGraphicFramePr/>
          <p:nvPr>
            <p:extLst>
              <p:ext uri="{D42A27DB-BD31-4B8C-83A1-F6EECF244321}">
                <p14:modId xmlns:p14="http://schemas.microsoft.com/office/powerpoint/2010/main" val="68375412"/>
              </p:ext>
            </p:extLst>
          </p:nvPr>
        </p:nvGraphicFramePr>
        <p:xfrm>
          <a:off x="5733143" y="1973940"/>
          <a:ext cx="5815390" cy="39188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9" name="Group 8">
            <a:extLst>
              <a:ext uri="{FF2B5EF4-FFF2-40B4-BE49-F238E27FC236}">
                <a16:creationId xmlns:a16="http://schemas.microsoft.com/office/drawing/2014/main" id="{B7D1938A-795C-0B48-B690-3FC3AB9BCE3C}"/>
              </a:ext>
            </a:extLst>
          </p:cNvPr>
          <p:cNvGrpSpPr/>
          <p:nvPr/>
        </p:nvGrpSpPr>
        <p:grpSpPr>
          <a:xfrm>
            <a:off x="914400" y="2208672"/>
            <a:ext cx="3410859" cy="3410859"/>
            <a:chOff x="4020460" y="1248612"/>
            <a:chExt cx="3933365" cy="3933365"/>
          </a:xfrm>
        </p:grpSpPr>
        <p:sp>
          <p:nvSpPr>
            <p:cNvPr id="10" name="Oval 9">
              <a:extLst>
                <a:ext uri="{FF2B5EF4-FFF2-40B4-BE49-F238E27FC236}">
                  <a16:creationId xmlns:a16="http://schemas.microsoft.com/office/drawing/2014/main" id="{C39155A2-A6A8-3E49-A7C4-8BD155AD9EE5}"/>
                </a:ext>
              </a:extLst>
            </p:cNvPr>
            <p:cNvSpPr/>
            <p:nvPr/>
          </p:nvSpPr>
          <p:spPr>
            <a:xfrm>
              <a:off x="4020460" y="1248612"/>
              <a:ext cx="3933365" cy="3933365"/>
            </a:xfrm>
            <a:prstGeom prst="ellipse">
              <a:avLst/>
            </a:prstGeom>
            <a:solidFill>
              <a:schemeClr val="bg1"/>
            </a:solidFill>
            <a:ln w="28575">
              <a:solidFill>
                <a:schemeClr val="tx2"/>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1" name="Oval 4">
              <a:extLst>
                <a:ext uri="{FF2B5EF4-FFF2-40B4-BE49-F238E27FC236}">
                  <a16:creationId xmlns:a16="http://schemas.microsoft.com/office/drawing/2014/main" id="{21FD9598-75B7-7249-ABAC-7B309CFF1FD7}"/>
                </a:ext>
              </a:extLst>
            </p:cNvPr>
            <p:cNvSpPr txBox="1"/>
            <p:nvPr/>
          </p:nvSpPr>
          <p:spPr>
            <a:xfrm>
              <a:off x="4596488" y="1824640"/>
              <a:ext cx="2781309" cy="278130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145" tIns="17145" rIns="17145" bIns="17145" numCol="1" spcCol="1270" anchor="ctr" anchorCtr="0">
              <a:noAutofit/>
            </a:bodyPr>
            <a:lstStyle/>
            <a:p>
              <a:pPr marL="0" lvl="0" indent="0" algn="ctr" defTabSz="1200150">
                <a:lnSpc>
                  <a:spcPct val="90000"/>
                </a:lnSpc>
                <a:spcBef>
                  <a:spcPct val="0"/>
                </a:spcBef>
                <a:spcAft>
                  <a:spcPct val="35000"/>
                </a:spcAft>
                <a:buNone/>
              </a:pPr>
              <a:r>
                <a:rPr lang="en-US" sz="3200" kern="1200" dirty="0">
                  <a:solidFill>
                    <a:schemeClr val="tx2"/>
                  </a:solidFill>
                </a:rPr>
                <a:t>Efficiency</a:t>
              </a:r>
            </a:p>
          </p:txBody>
        </p:sp>
      </p:grpSp>
    </p:spTree>
    <p:extLst>
      <p:ext uri="{BB962C8B-B14F-4D97-AF65-F5344CB8AC3E}">
        <p14:creationId xmlns:p14="http://schemas.microsoft.com/office/powerpoint/2010/main" val="286614535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Check for Understanding</a:t>
            </a:r>
          </a:p>
        </p:txBody>
      </p:sp>
      <p:sp>
        <p:nvSpPr>
          <p:cNvPr id="3" name="Content Placeholder 2"/>
          <p:cNvSpPr>
            <a:spLocks noGrp="1"/>
          </p:cNvSpPr>
          <p:nvPr>
            <p:ph idx="1"/>
          </p:nvPr>
        </p:nvSpPr>
        <p:spPr>
          <a:xfrm>
            <a:off x="419100" y="3584166"/>
            <a:ext cx="11353800" cy="2697254"/>
          </a:xfrm>
        </p:spPr>
        <p:txBody>
          <a:bodyPr>
            <a:normAutofit fontScale="92500"/>
          </a:bodyPr>
          <a:lstStyle/>
          <a:p>
            <a:pPr marL="0" indent="0" algn="ctr">
              <a:buNone/>
            </a:pPr>
            <a:r>
              <a:rPr lang="en-US" b="1" dirty="0">
                <a:latin typeface="+mn-lt"/>
              </a:rPr>
              <a:t>Reflect on the content just explored as a group. </a:t>
            </a:r>
          </a:p>
          <a:p>
            <a:pPr marL="342900" indent="-342900">
              <a:buFont typeface="Arial" panose="020B0604020202020204" pitchFamily="34" charset="0"/>
              <a:buChar char="•"/>
            </a:pPr>
            <a:r>
              <a:rPr lang="en-US" sz="2400" dirty="0">
                <a:latin typeface="+mn-lt"/>
              </a:rPr>
              <a:t>Using your own words, how would you summarize the most crucial pieces of information?</a:t>
            </a:r>
          </a:p>
          <a:p>
            <a:pPr marL="342900" indent="-342900">
              <a:buFont typeface="Arial" panose="020B0604020202020204" pitchFamily="34" charset="0"/>
              <a:buChar char="•"/>
            </a:pPr>
            <a:r>
              <a:rPr lang="en-US" sz="2400" dirty="0">
                <a:latin typeface="+mn-lt"/>
              </a:rPr>
              <a:t>How will you interact and engage with this content as a Cloud Support Engineer?</a:t>
            </a:r>
          </a:p>
          <a:p>
            <a:pPr marL="342900" indent="-342900">
              <a:buFont typeface="Arial" panose="020B0604020202020204" pitchFamily="34" charset="0"/>
              <a:buChar char="•"/>
            </a:pPr>
            <a:r>
              <a:rPr lang="en-US" sz="2400" dirty="0">
                <a:latin typeface="+mn-lt"/>
              </a:rPr>
              <a:t>Which behavioral skills and mindsets will support your ability to effectively use this content as a Cloud Support Engineer?</a:t>
            </a:r>
          </a:p>
          <a:p>
            <a:pPr marL="0" indent="0" algn="ctr">
              <a:buNone/>
            </a:pPr>
            <a:r>
              <a:rPr lang="en-US" sz="2000" b="1" dirty="0">
                <a:latin typeface="+mn-lt"/>
              </a:rPr>
              <a:t>Options to share: Written Response, Turn &amp; Talk, Whole Class Debrief, Instructor Choice!</a:t>
            </a:r>
            <a:endParaRPr lang="en-US" b="1" dirty="0">
              <a:latin typeface="+mn-lt"/>
            </a:endParaRPr>
          </a:p>
        </p:txBody>
      </p:sp>
      <p:pic>
        <p:nvPicPr>
          <p:cNvPr id="4" name="Graphic 3" descr="Brain in head">
            <a:extLst>
              <a:ext uri="{FF2B5EF4-FFF2-40B4-BE49-F238E27FC236}">
                <a16:creationId xmlns:a16="http://schemas.microsoft.com/office/drawing/2014/main" id="{0CF7E9BC-B77F-4AF3-8B1F-446430956FE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824563" y="1123511"/>
            <a:ext cx="2542873" cy="2542873"/>
          </a:xfrm>
          <a:prstGeom prst="rect">
            <a:avLst/>
          </a:prstGeom>
        </p:spPr>
      </p:pic>
    </p:spTree>
    <p:custDataLst>
      <p:tags r:id="rId1"/>
    </p:custDataLst>
    <p:extLst>
      <p:ext uri="{BB962C8B-B14F-4D97-AF65-F5344CB8AC3E}">
        <p14:creationId xmlns:p14="http://schemas.microsoft.com/office/powerpoint/2010/main" val="112875959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A00448-6E76-4920-9052-6863354C2937}"/>
              </a:ext>
            </a:extLst>
          </p:cNvPr>
          <p:cNvSpPr>
            <a:spLocks noGrp="1"/>
          </p:cNvSpPr>
          <p:nvPr>
            <p:ph type="title"/>
          </p:nvPr>
        </p:nvSpPr>
        <p:spPr/>
        <p:txBody>
          <a:bodyPr/>
          <a:lstStyle/>
          <a:p>
            <a:r>
              <a:rPr lang="en-US" dirty="0"/>
              <a:t>Maintainability</a:t>
            </a:r>
          </a:p>
        </p:txBody>
      </p:sp>
      <p:sp>
        <p:nvSpPr>
          <p:cNvPr id="3" name="Content Placeholder 2">
            <a:extLst>
              <a:ext uri="{FF2B5EF4-FFF2-40B4-BE49-F238E27FC236}">
                <a16:creationId xmlns:a16="http://schemas.microsoft.com/office/drawing/2014/main" id="{55F3557B-9052-431B-8CB5-554A0FC0203D}"/>
              </a:ext>
            </a:extLst>
          </p:cNvPr>
          <p:cNvSpPr>
            <a:spLocks noGrp="1"/>
          </p:cNvSpPr>
          <p:nvPr>
            <p:ph sz="quarter" idx="10"/>
          </p:nvPr>
        </p:nvSpPr>
        <p:spPr/>
        <p:txBody>
          <a:bodyPr/>
          <a:lstStyle/>
          <a:p>
            <a:r>
              <a:rPr lang="en-US" dirty="0"/>
              <a:t>If the application breaks, can we determine the problem and easily fix it?</a:t>
            </a:r>
          </a:p>
          <a:p>
            <a:r>
              <a:rPr lang="en-US" dirty="0"/>
              <a:t>Maintainability also includes ideas such as:</a:t>
            </a:r>
          </a:p>
          <a:p>
            <a:pPr lvl="1"/>
            <a:r>
              <a:rPr lang="en-US" dirty="0"/>
              <a:t>How modular or reusable are the components?</a:t>
            </a:r>
          </a:p>
          <a:p>
            <a:pPr lvl="1"/>
            <a:r>
              <a:rPr lang="en-US" dirty="0"/>
              <a:t>How easily are the components updated or changed?</a:t>
            </a:r>
          </a:p>
          <a:p>
            <a:pPr lvl="1"/>
            <a:r>
              <a:rPr lang="en-US" dirty="0"/>
              <a:t>How easily can a new team member be brought up to speed on the project?</a:t>
            </a:r>
          </a:p>
          <a:p>
            <a:pPr lvl="1"/>
            <a:r>
              <a:rPr lang="en-US" dirty="0"/>
              <a:t>Is the code clean, and easy to read?</a:t>
            </a:r>
          </a:p>
          <a:p>
            <a:pPr marL="800100" lvl="1" indent="0">
              <a:buNone/>
            </a:pPr>
            <a:endParaRPr lang="en-US" dirty="0"/>
          </a:p>
          <a:p>
            <a:pPr marL="346075" indent="0">
              <a:buNone/>
            </a:pPr>
            <a:endParaRPr lang="en-US" dirty="0"/>
          </a:p>
        </p:txBody>
      </p:sp>
    </p:spTree>
    <p:extLst>
      <p:ext uri="{BB962C8B-B14F-4D97-AF65-F5344CB8AC3E}">
        <p14:creationId xmlns:p14="http://schemas.microsoft.com/office/powerpoint/2010/main" val="326645707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A00448-6E76-4920-9052-6863354C2937}"/>
              </a:ext>
            </a:extLst>
          </p:cNvPr>
          <p:cNvSpPr>
            <a:spLocks noGrp="1"/>
          </p:cNvSpPr>
          <p:nvPr>
            <p:ph type="title"/>
          </p:nvPr>
        </p:nvSpPr>
        <p:spPr/>
        <p:txBody>
          <a:bodyPr/>
          <a:lstStyle/>
          <a:p>
            <a:r>
              <a:rPr lang="en-US" dirty="0"/>
              <a:t>Maintainability</a:t>
            </a:r>
          </a:p>
        </p:txBody>
      </p:sp>
      <p:grpSp>
        <p:nvGrpSpPr>
          <p:cNvPr id="9" name="Group 8">
            <a:extLst>
              <a:ext uri="{FF2B5EF4-FFF2-40B4-BE49-F238E27FC236}">
                <a16:creationId xmlns:a16="http://schemas.microsoft.com/office/drawing/2014/main" id="{297F8BA1-E445-3A44-9E16-B393A100B937}"/>
              </a:ext>
            </a:extLst>
          </p:cNvPr>
          <p:cNvGrpSpPr/>
          <p:nvPr/>
        </p:nvGrpSpPr>
        <p:grpSpPr>
          <a:xfrm>
            <a:off x="1204687" y="1685257"/>
            <a:ext cx="9977235" cy="4526642"/>
            <a:chOff x="1204687" y="1685257"/>
            <a:chExt cx="9977235" cy="4526642"/>
          </a:xfrm>
        </p:grpSpPr>
        <p:sp>
          <p:nvSpPr>
            <p:cNvPr id="10" name="Left Arrow 9">
              <a:extLst>
                <a:ext uri="{FF2B5EF4-FFF2-40B4-BE49-F238E27FC236}">
                  <a16:creationId xmlns:a16="http://schemas.microsoft.com/office/drawing/2014/main" id="{0A720575-EEDB-A649-B366-106646D9E955}"/>
                </a:ext>
              </a:extLst>
            </p:cNvPr>
            <p:cNvSpPr/>
            <p:nvPr/>
          </p:nvSpPr>
          <p:spPr>
            <a:xfrm rot="10800000">
              <a:off x="4391946" y="1902050"/>
              <a:ext cx="2458764" cy="705034"/>
            </a:xfrm>
            <a:prstGeom prst="leftArrow">
              <a:avLst>
                <a:gd name="adj1" fmla="val 60000"/>
                <a:gd name="adj2" fmla="val 50000"/>
              </a:avLst>
            </a:prstGeom>
            <a:solidFill>
              <a:schemeClr val="accent1">
                <a:lumMod val="20000"/>
                <a:lumOff val="80000"/>
              </a:schemeClr>
            </a:solidFill>
          </p:spPr>
          <p:style>
            <a:lnRef idx="0">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hueOff val="0"/>
                <a:satOff val="0"/>
                <a:lumOff val="0"/>
                <a:alphaOff val="0"/>
              </a:schemeClr>
            </a:fontRef>
          </p:style>
        </p:sp>
        <p:sp>
          <p:nvSpPr>
            <p:cNvPr id="11" name="Left Arrow 10">
              <a:extLst>
                <a:ext uri="{FF2B5EF4-FFF2-40B4-BE49-F238E27FC236}">
                  <a16:creationId xmlns:a16="http://schemas.microsoft.com/office/drawing/2014/main" id="{1A5A239C-C9A5-5B4B-816F-917C9549C079}"/>
                </a:ext>
              </a:extLst>
            </p:cNvPr>
            <p:cNvSpPr/>
            <p:nvPr/>
          </p:nvSpPr>
          <p:spPr>
            <a:xfrm rot="10800000">
              <a:off x="4640795" y="3032675"/>
              <a:ext cx="3286902" cy="705034"/>
            </a:xfrm>
            <a:prstGeom prst="leftArrow">
              <a:avLst>
                <a:gd name="adj1" fmla="val 60000"/>
                <a:gd name="adj2" fmla="val 50000"/>
              </a:avLst>
            </a:prstGeom>
            <a:solidFill>
              <a:schemeClr val="accent1">
                <a:lumMod val="20000"/>
                <a:lumOff val="80000"/>
              </a:schemeClr>
            </a:solidFill>
          </p:spPr>
          <p:style>
            <a:lnRef idx="0">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hueOff val="0"/>
                <a:satOff val="0"/>
                <a:lumOff val="0"/>
                <a:alphaOff val="0"/>
              </a:schemeClr>
            </a:fontRef>
          </p:style>
        </p:sp>
        <p:sp>
          <p:nvSpPr>
            <p:cNvPr id="12" name="Left Arrow 11">
              <a:extLst>
                <a:ext uri="{FF2B5EF4-FFF2-40B4-BE49-F238E27FC236}">
                  <a16:creationId xmlns:a16="http://schemas.microsoft.com/office/drawing/2014/main" id="{8278D7C0-758C-DB44-A830-2B7F9153CC94}"/>
                </a:ext>
              </a:extLst>
            </p:cNvPr>
            <p:cNvSpPr/>
            <p:nvPr/>
          </p:nvSpPr>
          <p:spPr>
            <a:xfrm rot="10800000">
              <a:off x="5086495" y="4206101"/>
              <a:ext cx="3635261" cy="705034"/>
            </a:xfrm>
            <a:prstGeom prst="leftArrow">
              <a:avLst>
                <a:gd name="adj1" fmla="val 60000"/>
                <a:gd name="adj2" fmla="val 50000"/>
              </a:avLst>
            </a:prstGeom>
            <a:solidFill>
              <a:schemeClr val="accent1">
                <a:lumMod val="20000"/>
                <a:lumOff val="80000"/>
              </a:schemeClr>
            </a:solidFill>
          </p:spPr>
          <p:style>
            <a:lnRef idx="0">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hueOff val="0"/>
                <a:satOff val="0"/>
                <a:lumOff val="0"/>
                <a:alphaOff val="0"/>
              </a:schemeClr>
            </a:fontRef>
          </p:style>
        </p:sp>
        <p:sp>
          <p:nvSpPr>
            <p:cNvPr id="13" name="Left Arrow 12">
              <a:extLst>
                <a:ext uri="{FF2B5EF4-FFF2-40B4-BE49-F238E27FC236}">
                  <a16:creationId xmlns:a16="http://schemas.microsoft.com/office/drawing/2014/main" id="{5039A4D7-EA4E-9542-8896-503EB923113D}"/>
                </a:ext>
              </a:extLst>
            </p:cNvPr>
            <p:cNvSpPr/>
            <p:nvPr/>
          </p:nvSpPr>
          <p:spPr>
            <a:xfrm rot="10800000">
              <a:off x="4225211" y="5317446"/>
              <a:ext cx="3224609" cy="705034"/>
            </a:xfrm>
            <a:prstGeom prst="leftArrow">
              <a:avLst>
                <a:gd name="adj1" fmla="val 60000"/>
                <a:gd name="adj2" fmla="val 50000"/>
              </a:avLst>
            </a:prstGeom>
            <a:solidFill>
              <a:schemeClr val="accent1">
                <a:lumMod val="20000"/>
                <a:lumOff val="80000"/>
              </a:schemeClr>
            </a:solidFill>
          </p:spPr>
          <p:style>
            <a:lnRef idx="0">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hueOff val="0"/>
                <a:satOff val="0"/>
                <a:lumOff val="0"/>
                <a:alphaOff val="0"/>
              </a:schemeClr>
            </a:fontRef>
          </p:style>
        </p:sp>
        <p:sp>
          <p:nvSpPr>
            <p:cNvPr id="14" name="Freeform 13">
              <a:extLst>
                <a:ext uri="{FF2B5EF4-FFF2-40B4-BE49-F238E27FC236}">
                  <a16:creationId xmlns:a16="http://schemas.microsoft.com/office/drawing/2014/main" id="{7057E6AF-0E24-AF4D-BEE9-8EA2F0F0F18C}"/>
                </a:ext>
              </a:extLst>
            </p:cNvPr>
            <p:cNvSpPr/>
            <p:nvPr/>
          </p:nvSpPr>
          <p:spPr>
            <a:xfrm>
              <a:off x="1204687" y="1685257"/>
              <a:ext cx="4526642" cy="4526642"/>
            </a:xfrm>
            <a:custGeom>
              <a:avLst/>
              <a:gdLst>
                <a:gd name="connsiteX0" fmla="*/ 0 w 3930975"/>
                <a:gd name="connsiteY0" fmla="*/ 1965488 h 3930975"/>
                <a:gd name="connsiteX1" fmla="*/ 1965488 w 3930975"/>
                <a:gd name="connsiteY1" fmla="*/ 0 h 3930975"/>
                <a:gd name="connsiteX2" fmla="*/ 3930976 w 3930975"/>
                <a:gd name="connsiteY2" fmla="*/ 1965488 h 3930975"/>
                <a:gd name="connsiteX3" fmla="*/ 1965488 w 3930975"/>
                <a:gd name="connsiteY3" fmla="*/ 3930976 h 3930975"/>
                <a:gd name="connsiteX4" fmla="*/ 0 w 3930975"/>
                <a:gd name="connsiteY4" fmla="*/ 1965488 h 3930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0975" h="3930975">
                  <a:moveTo>
                    <a:pt x="0" y="1965488"/>
                  </a:moveTo>
                  <a:cubicBezTo>
                    <a:pt x="0" y="879979"/>
                    <a:pt x="879979" y="0"/>
                    <a:pt x="1965488" y="0"/>
                  </a:cubicBezTo>
                  <a:cubicBezTo>
                    <a:pt x="3050997" y="0"/>
                    <a:pt x="3930976" y="879979"/>
                    <a:pt x="3930976" y="1965488"/>
                  </a:cubicBezTo>
                  <a:cubicBezTo>
                    <a:pt x="3930976" y="3050997"/>
                    <a:pt x="3050997" y="3930976"/>
                    <a:pt x="1965488" y="3930976"/>
                  </a:cubicBezTo>
                  <a:cubicBezTo>
                    <a:pt x="879979" y="3930976"/>
                    <a:pt x="0" y="3050997"/>
                    <a:pt x="0" y="1965488"/>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92823" tIns="592823" rIns="592823" bIns="592823" numCol="1" spcCol="1270" anchor="ctr" anchorCtr="0">
              <a:noAutofit/>
            </a:bodyPr>
            <a:lstStyle/>
            <a:p>
              <a:pPr marL="0" lvl="0" indent="0" algn="ctr" defTabSz="1200150">
                <a:lnSpc>
                  <a:spcPct val="90000"/>
                </a:lnSpc>
                <a:spcBef>
                  <a:spcPct val="0"/>
                </a:spcBef>
                <a:spcAft>
                  <a:spcPct val="35000"/>
                </a:spcAft>
                <a:buNone/>
              </a:pPr>
              <a:r>
                <a:rPr lang="en-US" sz="3200" kern="1200" dirty="0"/>
                <a:t>Maintainability</a:t>
              </a:r>
            </a:p>
            <a:p>
              <a:pPr lvl="0" algn="ctr"/>
              <a:r>
                <a:rPr lang="en-US" sz="2400" dirty="0"/>
                <a:t>“A set of attributes that bear on the effort needed to make specified modifications.” </a:t>
              </a:r>
            </a:p>
          </p:txBody>
        </p:sp>
        <p:sp>
          <p:nvSpPr>
            <p:cNvPr id="15" name="Freeform 14">
              <a:extLst>
                <a:ext uri="{FF2B5EF4-FFF2-40B4-BE49-F238E27FC236}">
                  <a16:creationId xmlns:a16="http://schemas.microsoft.com/office/drawing/2014/main" id="{A48EAEA0-DB12-6B4E-A235-C9A17D781E5D}"/>
                </a:ext>
              </a:extLst>
            </p:cNvPr>
            <p:cNvSpPr/>
            <p:nvPr/>
          </p:nvSpPr>
          <p:spPr>
            <a:xfrm>
              <a:off x="6918596" y="1785256"/>
              <a:ext cx="2970471" cy="892216"/>
            </a:xfrm>
            <a:custGeom>
              <a:avLst/>
              <a:gdLst>
                <a:gd name="connsiteX0" fmla="*/ 0 w 2350115"/>
                <a:gd name="connsiteY0" fmla="*/ 89222 h 892216"/>
                <a:gd name="connsiteX1" fmla="*/ 89222 w 2350115"/>
                <a:gd name="connsiteY1" fmla="*/ 0 h 892216"/>
                <a:gd name="connsiteX2" fmla="*/ 2260893 w 2350115"/>
                <a:gd name="connsiteY2" fmla="*/ 0 h 892216"/>
                <a:gd name="connsiteX3" fmla="*/ 2350115 w 2350115"/>
                <a:gd name="connsiteY3" fmla="*/ 89222 h 892216"/>
                <a:gd name="connsiteX4" fmla="*/ 2350115 w 2350115"/>
                <a:gd name="connsiteY4" fmla="*/ 802994 h 892216"/>
                <a:gd name="connsiteX5" fmla="*/ 2260893 w 2350115"/>
                <a:gd name="connsiteY5" fmla="*/ 892216 h 892216"/>
                <a:gd name="connsiteX6" fmla="*/ 89222 w 2350115"/>
                <a:gd name="connsiteY6" fmla="*/ 892216 h 892216"/>
                <a:gd name="connsiteX7" fmla="*/ 0 w 2350115"/>
                <a:gd name="connsiteY7" fmla="*/ 802994 h 892216"/>
                <a:gd name="connsiteX8" fmla="*/ 0 w 2350115"/>
                <a:gd name="connsiteY8" fmla="*/ 89222 h 892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50115" h="892216">
                  <a:moveTo>
                    <a:pt x="0" y="89222"/>
                  </a:moveTo>
                  <a:cubicBezTo>
                    <a:pt x="0" y="39946"/>
                    <a:pt x="39946" y="0"/>
                    <a:pt x="89222" y="0"/>
                  </a:cubicBezTo>
                  <a:lnTo>
                    <a:pt x="2260893" y="0"/>
                  </a:lnTo>
                  <a:cubicBezTo>
                    <a:pt x="2310169" y="0"/>
                    <a:pt x="2350115" y="39946"/>
                    <a:pt x="2350115" y="89222"/>
                  </a:cubicBezTo>
                  <a:lnTo>
                    <a:pt x="2350115" y="802994"/>
                  </a:lnTo>
                  <a:cubicBezTo>
                    <a:pt x="2350115" y="852270"/>
                    <a:pt x="2310169" y="892216"/>
                    <a:pt x="2260893" y="892216"/>
                  </a:cubicBezTo>
                  <a:lnTo>
                    <a:pt x="89222" y="892216"/>
                  </a:lnTo>
                  <a:cubicBezTo>
                    <a:pt x="39946" y="892216"/>
                    <a:pt x="0" y="852270"/>
                    <a:pt x="0" y="802994"/>
                  </a:cubicBezTo>
                  <a:lnTo>
                    <a:pt x="0" y="89222"/>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77567" tIns="77567" rIns="77567" bIns="77567" numCol="1" spcCol="1270" anchor="ctr" anchorCtr="0">
              <a:noAutofit/>
            </a:bodyPr>
            <a:lstStyle/>
            <a:p>
              <a:pPr marL="0" lvl="0" indent="0" algn="ctr" defTabSz="1200150">
                <a:lnSpc>
                  <a:spcPct val="90000"/>
                </a:lnSpc>
                <a:spcBef>
                  <a:spcPct val="0"/>
                </a:spcBef>
                <a:spcAft>
                  <a:spcPct val="35000"/>
                </a:spcAft>
                <a:buNone/>
              </a:pPr>
              <a:r>
                <a:rPr lang="en-US" sz="2700" kern="1200" dirty="0"/>
                <a:t>Analyzability</a:t>
              </a:r>
            </a:p>
          </p:txBody>
        </p:sp>
        <p:sp>
          <p:nvSpPr>
            <p:cNvPr id="16" name="Freeform 15">
              <a:extLst>
                <a:ext uri="{FF2B5EF4-FFF2-40B4-BE49-F238E27FC236}">
                  <a16:creationId xmlns:a16="http://schemas.microsoft.com/office/drawing/2014/main" id="{E553F944-D5B7-D14E-95DD-21E1EA77D735}"/>
                </a:ext>
              </a:extLst>
            </p:cNvPr>
            <p:cNvSpPr/>
            <p:nvPr/>
          </p:nvSpPr>
          <p:spPr>
            <a:xfrm>
              <a:off x="8002829" y="2932239"/>
              <a:ext cx="2350115" cy="892216"/>
            </a:xfrm>
            <a:custGeom>
              <a:avLst/>
              <a:gdLst>
                <a:gd name="connsiteX0" fmla="*/ 0 w 2350115"/>
                <a:gd name="connsiteY0" fmla="*/ 89222 h 892216"/>
                <a:gd name="connsiteX1" fmla="*/ 89222 w 2350115"/>
                <a:gd name="connsiteY1" fmla="*/ 0 h 892216"/>
                <a:gd name="connsiteX2" fmla="*/ 2260893 w 2350115"/>
                <a:gd name="connsiteY2" fmla="*/ 0 h 892216"/>
                <a:gd name="connsiteX3" fmla="*/ 2350115 w 2350115"/>
                <a:gd name="connsiteY3" fmla="*/ 89222 h 892216"/>
                <a:gd name="connsiteX4" fmla="*/ 2350115 w 2350115"/>
                <a:gd name="connsiteY4" fmla="*/ 802994 h 892216"/>
                <a:gd name="connsiteX5" fmla="*/ 2260893 w 2350115"/>
                <a:gd name="connsiteY5" fmla="*/ 892216 h 892216"/>
                <a:gd name="connsiteX6" fmla="*/ 89222 w 2350115"/>
                <a:gd name="connsiteY6" fmla="*/ 892216 h 892216"/>
                <a:gd name="connsiteX7" fmla="*/ 0 w 2350115"/>
                <a:gd name="connsiteY7" fmla="*/ 802994 h 892216"/>
                <a:gd name="connsiteX8" fmla="*/ 0 w 2350115"/>
                <a:gd name="connsiteY8" fmla="*/ 89222 h 892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50115" h="892216">
                  <a:moveTo>
                    <a:pt x="0" y="89222"/>
                  </a:moveTo>
                  <a:cubicBezTo>
                    <a:pt x="0" y="39946"/>
                    <a:pt x="39946" y="0"/>
                    <a:pt x="89222" y="0"/>
                  </a:cubicBezTo>
                  <a:lnTo>
                    <a:pt x="2260893" y="0"/>
                  </a:lnTo>
                  <a:cubicBezTo>
                    <a:pt x="2310169" y="0"/>
                    <a:pt x="2350115" y="39946"/>
                    <a:pt x="2350115" y="89222"/>
                  </a:cubicBezTo>
                  <a:lnTo>
                    <a:pt x="2350115" y="802994"/>
                  </a:lnTo>
                  <a:cubicBezTo>
                    <a:pt x="2350115" y="852270"/>
                    <a:pt x="2310169" y="892216"/>
                    <a:pt x="2260893" y="892216"/>
                  </a:cubicBezTo>
                  <a:lnTo>
                    <a:pt x="89222" y="892216"/>
                  </a:lnTo>
                  <a:cubicBezTo>
                    <a:pt x="39946" y="892216"/>
                    <a:pt x="0" y="852270"/>
                    <a:pt x="0" y="802994"/>
                  </a:cubicBezTo>
                  <a:lnTo>
                    <a:pt x="0" y="89222"/>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77567" tIns="77567" rIns="77567" bIns="77567" numCol="1" spcCol="1270" anchor="ctr" anchorCtr="0">
              <a:noAutofit/>
            </a:bodyPr>
            <a:lstStyle/>
            <a:p>
              <a:pPr marL="0" lvl="0" indent="0" algn="ctr" defTabSz="1200150">
                <a:lnSpc>
                  <a:spcPct val="90000"/>
                </a:lnSpc>
                <a:spcBef>
                  <a:spcPct val="0"/>
                </a:spcBef>
                <a:spcAft>
                  <a:spcPct val="35000"/>
                </a:spcAft>
                <a:buNone/>
              </a:pPr>
              <a:r>
                <a:rPr lang="en-US" sz="2700" kern="1200" dirty="0"/>
                <a:t>Changeability</a:t>
              </a:r>
            </a:p>
          </p:txBody>
        </p:sp>
        <p:sp>
          <p:nvSpPr>
            <p:cNvPr id="17" name="Freeform 16">
              <a:extLst>
                <a:ext uri="{FF2B5EF4-FFF2-40B4-BE49-F238E27FC236}">
                  <a16:creationId xmlns:a16="http://schemas.microsoft.com/office/drawing/2014/main" id="{A7FEDA23-032C-9749-9A33-7FD05973ED7C}"/>
                </a:ext>
              </a:extLst>
            </p:cNvPr>
            <p:cNvSpPr/>
            <p:nvPr/>
          </p:nvSpPr>
          <p:spPr>
            <a:xfrm>
              <a:off x="8831807" y="4079091"/>
              <a:ext cx="2350115" cy="892216"/>
            </a:xfrm>
            <a:custGeom>
              <a:avLst/>
              <a:gdLst>
                <a:gd name="connsiteX0" fmla="*/ 0 w 2350115"/>
                <a:gd name="connsiteY0" fmla="*/ 89222 h 892216"/>
                <a:gd name="connsiteX1" fmla="*/ 89222 w 2350115"/>
                <a:gd name="connsiteY1" fmla="*/ 0 h 892216"/>
                <a:gd name="connsiteX2" fmla="*/ 2260893 w 2350115"/>
                <a:gd name="connsiteY2" fmla="*/ 0 h 892216"/>
                <a:gd name="connsiteX3" fmla="*/ 2350115 w 2350115"/>
                <a:gd name="connsiteY3" fmla="*/ 89222 h 892216"/>
                <a:gd name="connsiteX4" fmla="*/ 2350115 w 2350115"/>
                <a:gd name="connsiteY4" fmla="*/ 802994 h 892216"/>
                <a:gd name="connsiteX5" fmla="*/ 2260893 w 2350115"/>
                <a:gd name="connsiteY5" fmla="*/ 892216 h 892216"/>
                <a:gd name="connsiteX6" fmla="*/ 89222 w 2350115"/>
                <a:gd name="connsiteY6" fmla="*/ 892216 h 892216"/>
                <a:gd name="connsiteX7" fmla="*/ 0 w 2350115"/>
                <a:gd name="connsiteY7" fmla="*/ 802994 h 892216"/>
                <a:gd name="connsiteX8" fmla="*/ 0 w 2350115"/>
                <a:gd name="connsiteY8" fmla="*/ 89222 h 892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50115" h="892216">
                  <a:moveTo>
                    <a:pt x="0" y="89222"/>
                  </a:moveTo>
                  <a:cubicBezTo>
                    <a:pt x="0" y="39946"/>
                    <a:pt x="39946" y="0"/>
                    <a:pt x="89222" y="0"/>
                  </a:cubicBezTo>
                  <a:lnTo>
                    <a:pt x="2260893" y="0"/>
                  </a:lnTo>
                  <a:cubicBezTo>
                    <a:pt x="2310169" y="0"/>
                    <a:pt x="2350115" y="39946"/>
                    <a:pt x="2350115" y="89222"/>
                  </a:cubicBezTo>
                  <a:lnTo>
                    <a:pt x="2350115" y="802994"/>
                  </a:lnTo>
                  <a:cubicBezTo>
                    <a:pt x="2350115" y="852270"/>
                    <a:pt x="2310169" y="892216"/>
                    <a:pt x="2260893" y="892216"/>
                  </a:cubicBezTo>
                  <a:lnTo>
                    <a:pt x="89222" y="892216"/>
                  </a:lnTo>
                  <a:cubicBezTo>
                    <a:pt x="39946" y="892216"/>
                    <a:pt x="0" y="852270"/>
                    <a:pt x="0" y="802994"/>
                  </a:cubicBezTo>
                  <a:lnTo>
                    <a:pt x="0" y="89222"/>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77567" tIns="77567" rIns="77567" bIns="77567" numCol="1" spcCol="1270" anchor="ctr" anchorCtr="0">
              <a:noAutofit/>
            </a:bodyPr>
            <a:lstStyle/>
            <a:p>
              <a:pPr marL="0" lvl="0" indent="0" algn="ctr" defTabSz="1200150">
                <a:lnSpc>
                  <a:spcPct val="90000"/>
                </a:lnSpc>
                <a:spcBef>
                  <a:spcPct val="0"/>
                </a:spcBef>
                <a:spcAft>
                  <a:spcPct val="35000"/>
                </a:spcAft>
                <a:buNone/>
              </a:pPr>
              <a:r>
                <a:rPr lang="en-US" sz="2700" kern="1200" dirty="0"/>
                <a:t>Stability</a:t>
              </a:r>
            </a:p>
          </p:txBody>
        </p:sp>
        <p:sp>
          <p:nvSpPr>
            <p:cNvPr id="18" name="Freeform 17">
              <a:extLst>
                <a:ext uri="{FF2B5EF4-FFF2-40B4-BE49-F238E27FC236}">
                  <a16:creationId xmlns:a16="http://schemas.microsoft.com/office/drawing/2014/main" id="{B8497358-CD62-724F-9108-510EBA92D0D1}"/>
                </a:ext>
              </a:extLst>
            </p:cNvPr>
            <p:cNvSpPr/>
            <p:nvPr/>
          </p:nvSpPr>
          <p:spPr>
            <a:xfrm>
              <a:off x="7562306" y="5236301"/>
              <a:ext cx="2350115" cy="892216"/>
            </a:xfrm>
            <a:custGeom>
              <a:avLst/>
              <a:gdLst>
                <a:gd name="connsiteX0" fmla="*/ 0 w 2350115"/>
                <a:gd name="connsiteY0" fmla="*/ 89222 h 892216"/>
                <a:gd name="connsiteX1" fmla="*/ 89222 w 2350115"/>
                <a:gd name="connsiteY1" fmla="*/ 0 h 892216"/>
                <a:gd name="connsiteX2" fmla="*/ 2260893 w 2350115"/>
                <a:gd name="connsiteY2" fmla="*/ 0 h 892216"/>
                <a:gd name="connsiteX3" fmla="*/ 2350115 w 2350115"/>
                <a:gd name="connsiteY3" fmla="*/ 89222 h 892216"/>
                <a:gd name="connsiteX4" fmla="*/ 2350115 w 2350115"/>
                <a:gd name="connsiteY4" fmla="*/ 802994 h 892216"/>
                <a:gd name="connsiteX5" fmla="*/ 2260893 w 2350115"/>
                <a:gd name="connsiteY5" fmla="*/ 892216 h 892216"/>
                <a:gd name="connsiteX6" fmla="*/ 89222 w 2350115"/>
                <a:gd name="connsiteY6" fmla="*/ 892216 h 892216"/>
                <a:gd name="connsiteX7" fmla="*/ 0 w 2350115"/>
                <a:gd name="connsiteY7" fmla="*/ 802994 h 892216"/>
                <a:gd name="connsiteX8" fmla="*/ 0 w 2350115"/>
                <a:gd name="connsiteY8" fmla="*/ 89222 h 892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50115" h="892216">
                  <a:moveTo>
                    <a:pt x="0" y="89222"/>
                  </a:moveTo>
                  <a:cubicBezTo>
                    <a:pt x="0" y="39946"/>
                    <a:pt x="39946" y="0"/>
                    <a:pt x="89222" y="0"/>
                  </a:cubicBezTo>
                  <a:lnTo>
                    <a:pt x="2260893" y="0"/>
                  </a:lnTo>
                  <a:cubicBezTo>
                    <a:pt x="2310169" y="0"/>
                    <a:pt x="2350115" y="39946"/>
                    <a:pt x="2350115" y="89222"/>
                  </a:cubicBezTo>
                  <a:lnTo>
                    <a:pt x="2350115" y="802994"/>
                  </a:lnTo>
                  <a:cubicBezTo>
                    <a:pt x="2350115" y="852270"/>
                    <a:pt x="2310169" y="892216"/>
                    <a:pt x="2260893" y="892216"/>
                  </a:cubicBezTo>
                  <a:lnTo>
                    <a:pt x="89222" y="892216"/>
                  </a:lnTo>
                  <a:cubicBezTo>
                    <a:pt x="39946" y="892216"/>
                    <a:pt x="0" y="852270"/>
                    <a:pt x="0" y="802994"/>
                  </a:cubicBezTo>
                  <a:lnTo>
                    <a:pt x="0" y="89222"/>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77567" tIns="77567" rIns="77567" bIns="77567" numCol="1" spcCol="1270" anchor="ctr" anchorCtr="0">
              <a:noAutofit/>
            </a:bodyPr>
            <a:lstStyle/>
            <a:p>
              <a:pPr marL="0" lvl="0" indent="0" algn="ctr" defTabSz="1200150">
                <a:lnSpc>
                  <a:spcPct val="90000"/>
                </a:lnSpc>
                <a:spcBef>
                  <a:spcPct val="0"/>
                </a:spcBef>
                <a:spcAft>
                  <a:spcPct val="35000"/>
                </a:spcAft>
                <a:buNone/>
              </a:pPr>
              <a:r>
                <a:rPr lang="en-US" sz="2700" kern="1200" dirty="0"/>
                <a:t>Testability</a:t>
              </a:r>
            </a:p>
          </p:txBody>
        </p:sp>
      </p:grpSp>
    </p:spTree>
    <p:extLst>
      <p:ext uri="{BB962C8B-B14F-4D97-AF65-F5344CB8AC3E}">
        <p14:creationId xmlns:p14="http://schemas.microsoft.com/office/powerpoint/2010/main" val="27088954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1AA3D4-23AC-48C3-954F-40C2986E1D3C}"/>
              </a:ext>
            </a:extLst>
          </p:cNvPr>
          <p:cNvSpPr>
            <a:spLocks noGrp="1"/>
          </p:cNvSpPr>
          <p:nvPr>
            <p:ph type="ctrTitle"/>
          </p:nvPr>
        </p:nvSpPr>
        <p:spPr>
          <a:xfrm>
            <a:off x="1066800" y="2990922"/>
            <a:ext cx="10058400" cy="2057400"/>
          </a:xfrm>
        </p:spPr>
        <p:txBody>
          <a:bodyPr>
            <a:noAutofit/>
          </a:bodyPr>
          <a:lstStyle/>
          <a:p>
            <a:r>
              <a:rPr lang="en-US" sz="5400" dirty="0"/>
              <a:t>Module 1:</a:t>
            </a:r>
            <a:br>
              <a:rPr lang="en-US" sz="5400" dirty="0"/>
            </a:br>
            <a:r>
              <a:rPr lang="en-US" sz="5400" dirty="0"/>
              <a:t>Software Development Life Cycle and the Characteristics of a Good Application</a:t>
            </a:r>
          </a:p>
        </p:txBody>
      </p:sp>
    </p:spTree>
    <p:extLst>
      <p:ext uri="{BB962C8B-B14F-4D97-AF65-F5344CB8AC3E}">
        <p14:creationId xmlns:p14="http://schemas.microsoft.com/office/powerpoint/2010/main" val="342245386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A00448-6E76-4920-9052-6863354C2937}"/>
              </a:ext>
            </a:extLst>
          </p:cNvPr>
          <p:cNvSpPr>
            <a:spLocks noGrp="1"/>
          </p:cNvSpPr>
          <p:nvPr>
            <p:ph type="title"/>
          </p:nvPr>
        </p:nvSpPr>
        <p:spPr/>
        <p:txBody>
          <a:bodyPr/>
          <a:lstStyle/>
          <a:p>
            <a:r>
              <a:rPr lang="en-US" dirty="0"/>
              <a:t>Maintainability to Analyzability</a:t>
            </a:r>
          </a:p>
        </p:txBody>
      </p:sp>
      <p:sp>
        <p:nvSpPr>
          <p:cNvPr id="5" name="Left Arrow 4">
            <a:extLst>
              <a:ext uri="{FF2B5EF4-FFF2-40B4-BE49-F238E27FC236}">
                <a16:creationId xmlns:a16="http://schemas.microsoft.com/office/drawing/2014/main" id="{D0AE36F8-DC4A-784B-81CC-A8CAD8E244FE}"/>
              </a:ext>
            </a:extLst>
          </p:cNvPr>
          <p:cNvSpPr/>
          <p:nvPr/>
        </p:nvSpPr>
        <p:spPr>
          <a:xfrm rot="10800000">
            <a:off x="2931899" y="3570309"/>
            <a:ext cx="2458764" cy="705034"/>
          </a:xfrm>
          <a:prstGeom prst="leftArrow">
            <a:avLst>
              <a:gd name="adj1" fmla="val 60000"/>
              <a:gd name="adj2" fmla="val 50000"/>
            </a:avLst>
          </a:prstGeom>
          <a:solidFill>
            <a:schemeClr val="accent1">
              <a:lumMod val="20000"/>
              <a:lumOff val="80000"/>
            </a:schemeClr>
          </a:solidFill>
        </p:spPr>
        <p:style>
          <a:lnRef idx="0">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hueOff val="0"/>
              <a:satOff val="0"/>
              <a:lumOff val="0"/>
              <a:alphaOff val="0"/>
            </a:schemeClr>
          </a:fontRef>
        </p:style>
      </p:sp>
      <p:graphicFrame>
        <p:nvGraphicFramePr>
          <p:cNvPr id="8" name="Diagram 7">
            <a:extLst>
              <a:ext uri="{FF2B5EF4-FFF2-40B4-BE49-F238E27FC236}">
                <a16:creationId xmlns:a16="http://schemas.microsoft.com/office/drawing/2014/main" id="{CE34FF81-9D5A-AC4A-9FFF-D2E4BE01240A}"/>
              </a:ext>
            </a:extLst>
          </p:cNvPr>
          <p:cNvGraphicFramePr/>
          <p:nvPr>
            <p:extLst>
              <p:ext uri="{D42A27DB-BD31-4B8C-83A1-F6EECF244321}">
                <p14:modId xmlns:p14="http://schemas.microsoft.com/office/powerpoint/2010/main" val="3844702956"/>
              </p:ext>
            </p:extLst>
          </p:nvPr>
        </p:nvGraphicFramePr>
        <p:xfrm>
          <a:off x="5733143" y="1973940"/>
          <a:ext cx="5123543" cy="39188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9" name="Group 8">
            <a:extLst>
              <a:ext uri="{FF2B5EF4-FFF2-40B4-BE49-F238E27FC236}">
                <a16:creationId xmlns:a16="http://schemas.microsoft.com/office/drawing/2014/main" id="{4D72F363-889A-1442-919D-BCD3F861557E}"/>
              </a:ext>
            </a:extLst>
          </p:cNvPr>
          <p:cNvGrpSpPr/>
          <p:nvPr/>
        </p:nvGrpSpPr>
        <p:grpSpPr>
          <a:xfrm>
            <a:off x="914400" y="2208672"/>
            <a:ext cx="3410859" cy="3410859"/>
            <a:chOff x="4020460" y="1248612"/>
            <a:chExt cx="3933365" cy="3933365"/>
          </a:xfrm>
        </p:grpSpPr>
        <p:sp>
          <p:nvSpPr>
            <p:cNvPr id="10" name="Oval 9">
              <a:extLst>
                <a:ext uri="{FF2B5EF4-FFF2-40B4-BE49-F238E27FC236}">
                  <a16:creationId xmlns:a16="http://schemas.microsoft.com/office/drawing/2014/main" id="{BDBC03A3-2B38-E848-9550-C2DFAC946009}"/>
                </a:ext>
              </a:extLst>
            </p:cNvPr>
            <p:cNvSpPr/>
            <p:nvPr/>
          </p:nvSpPr>
          <p:spPr>
            <a:xfrm>
              <a:off x="4020460" y="1248612"/>
              <a:ext cx="3933365" cy="3933365"/>
            </a:xfrm>
            <a:prstGeom prst="ellipse">
              <a:avLst/>
            </a:prstGeom>
            <a:solidFill>
              <a:schemeClr val="bg1"/>
            </a:solidFill>
            <a:ln w="28575">
              <a:solidFill>
                <a:schemeClr val="tx2"/>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1" name="Oval 4">
              <a:extLst>
                <a:ext uri="{FF2B5EF4-FFF2-40B4-BE49-F238E27FC236}">
                  <a16:creationId xmlns:a16="http://schemas.microsoft.com/office/drawing/2014/main" id="{9CFE1CF8-963B-F740-8C58-092B5A2BD5FA}"/>
                </a:ext>
              </a:extLst>
            </p:cNvPr>
            <p:cNvSpPr txBox="1"/>
            <p:nvPr/>
          </p:nvSpPr>
          <p:spPr>
            <a:xfrm>
              <a:off x="4479327" y="1824640"/>
              <a:ext cx="3075583" cy="278130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145" tIns="17145" rIns="17145" bIns="17145" numCol="1" spcCol="1270" anchor="ctr" anchorCtr="0">
              <a:noAutofit/>
            </a:bodyPr>
            <a:lstStyle/>
            <a:p>
              <a:pPr marL="0" lvl="0" indent="0" algn="ctr" defTabSz="1200150">
                <a:lnSpc>
                  <a:spcPct val="90000"/>
                </a:lnSpc>
                <a:spcBef>
                  <a:spcPct val="0"/>
                </a:spcBef>
                <a:spcAft>
                  <a:spcPct val="35000"/>
                </a:spcAft>
                <a:buNone/>
              </a:pPr>
              <a:r>
                <a:rPr lang="en-US" sz="3200" kern="1200" dirty="0">
                  <a:solidFill>
                    <a:schemeClr val="tx2"/>
                  </a:solidFill>
                </a:rPr>
                <a:t>Maintainability</a:t>
              </a:r>
            </a:p>
          </p:txBody>
        </p:sp>
      </p:grpSp>
    </p:spTree>
    <p:extLst>
      <p:ext uri="{BB962C8B-B14F-4D97-AF65-F5344CB8AC3E}">
        <p14:creationId xmlns:p14="http://schemas.microsoft.com/office/powerpoint/2010/main" val="127927087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A00448-6E76-4920-9052-6863354C2937}"/>
              </a:ext>
            </a:extLst>
          </p:cNvPr>
          <p:cNvSpPr>
            <a:spLocks noGrp="1"/>
          </p:cNvSpPr>
          <p:nvPr>
            <p:ph type="title"/>
          </p:nvPr>
        </p:nvSpPr>
        <p:spPr/>
        <p:txBody>
          <a:bodyPr/>
          <a:lstStyle/>
          <a:p>
            <a:r>
              <a:rPr lang="en-US" dirty="0"/>
              <a:t>Maintainability to Changeability</a:t>
            </a:r>
          </a:p>
        </p:txBody>
      </p:sp>
      <p:sp>
        <p:nvSpPr>
          <p:cNvPr id="5" name="Left Arrow 4">
            <a:extLst>
              <a:ext uri="{FF2B5EF4-FFF2-40B4-BE49-F238E27FC236}">
                <a16:creationId xmlns:a16="http://schemas.microsoft.com/office/drawing/2014/main" id="{F762CA50-4242-B343-AB5B-AC99280360F8}"/>
              </a:ext>
            </a:extLst>
          </p:cNvPr>
          <p:cNvSpPr/>
          <p:nvPr/>
        </p:nvSpPr>
        <p:spPr>
          <a:xfrm rot="10800000">
            <a:off x="2931899" y="3570309"/>
            <a:ext cx="2458764" cy="705034"/>
          </a:xfrm>
          <a:prstGeom prst="leftArrow">
            <a:avLst>
              <a:gd name="adj1" fmla="val 60000"/>
              <a:gd name="adj2" fmla="val 50000"/>
            </a:avLst>
          </a:prstGeom>
          <a:solidFill>
            <a:schemeClr val="accent1">
              <a:lumMod val="20000"/>
              <a:lumOff val="80000"/>
            </a:schemeClr>
          </a:solidFill>
        </p:spPr>
        <p:style>
          <a:lnRef idx="0">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hueOff val="0"/>
              <a:satOff val="0"/>
              <a:lumOff val="0"/>
              <a:alphaOff val="0"/>
            </a:schemeClr>
          </a:fontRef>
        </p:style>
      </p:sp>
      <p:graphicFrame>
        <p:nvGraphicFramePr>
          <p:cNvPr id="8" name="Diagram 7">
            <a:extLst>
              <a:ext uri="{FF2B5EF4-FFF2-40B4-BE49-F238E27FC236}">
                <a16:creationId xmlns:a16="http://schemas.microsoft.com/office/drawing/2014/main" id="{3FEEB94C-7244-6348-A087-39386D119DBB}"/>
              </a:ext>
            </a:extLst>
          </p:cNvPr>
          <p:cNvGraphicFramePr/>
          <p:nvPr>
            <p:extLst>
              <p:ext uri="{D42A27DB-BD31-4B8C-83A1-F6EECF244321}">
                <p14:modId xmlns:p14="http://schemas.microsoft.com/office/powerpoint/2010/main" val="3806976896"/>
              </p:ext>
            </p:extLst>
          </p:nvPr>
        </p:nvGraphicFramePr>
        <p:xfrm>
          <a:off x="5733143" y="1973940"/>
          <a:ext cx="5123543" cy="39188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9" name="Group 8">
            <a:extLst>
              <a:ext uri="{FF2B5EF4-FFF2-40B4-BE49-F238E27FC236}">
                <a16:creationId xmlns:a16="http://schemas.microsoft.com/office/drawing/2014/main" id="{934EF645-77EE-4E4F-9459-72153F9E9BFF}"/>
              </a:ext>
            </a:extLst>
          </p:cNvPr>
          <p:cNvGrpSpPr/>
          <p:nvPr/>
        </p:nvGrpSpPr>
        <p:grpSpPr>
          <a:xfrm>
            <a:off x="914400" y="2208672"/>
            <a:ext cx="3410859" cy="3410859"/>
            <a:chOff x="4020460" y="1248612"/>
            <a:chExt cx="3933365" cy="3933365"/>
          </a:xfrm>
        </p:grpSpPr>
        <p:sp>
          <p:nvSpPr>
            <p:cNvPr id="10" name="Oval 9">
              <a:extLst>
                <a:ext uri="{FF2B5EF4-FFF2-40B4-BE49-F238E27FC236}">
                  <a16:creationId xmlns:a16="http://schemas.microsoft.com/office/drawing/2014/main" id="{E1334943-910B-C44B-93D3-F985C19D7704}"/>
                </a:ext>
              </a:extLst>
            </p:cNvPr>
            <p:cNvSpPr/>
            <p:nvPr/>
          </p:nvSpPr>
          <p:spPr>
            <a:xfrm>
              <a:off x="4020460" y="1248612"/>
              <a:ext cx="3933365" cy="3933365"/>
            </a:xfrm>
            <a:prstGeom prst="ellipse">
              <a:avLst/>
            </a:prstGeom>
            <a:solidFill>
              <a:schemeClr val="bg1"/>
            </a:solidFill>
            <a:ln w="28575">
              <a:solidFill>
                <a:schemeClr val="tx2"/>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1" name="Oval 4">
              <a:extLst>
                <a:ext uri="{FF2B5EF4-FFF2-40B4-BE49-F238E27FC236}">
                  <a16:creationId xmlns:a16="http://schemas.microsoft.com/office/drawing/2014/main" id="{F41EE5E2-D4D5-E342-8715-357C49E4DC17}"/>
                </a:ext>
              </a:extLst>
            </p:cNvPr>
            <p:cNvSpPr txBox="1"/>
            <p:nvPr/>
          </p:nvSpPr>
          <p:spPr>
            <a:xfrm>
              <a:off x="4479327" y="1824640"/>
              <a:ext cx="3075583" cy="278130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145" tIns="17145" rIns="17145" bIns="17145" numCol="1" spcCol="1270" anchor="ctr" anchorCtr="0">
              <a:noAutofit/>
            </a:bodyPr>
            <a:lstStyle/>
            <a:p>
              <a:pPr marL="0" lvl="0" indent="0" algn="ctr" defTabSz="1200150">
                <a:lnSpc>
                  <a:spcPct val="90000"/>
                </a:lnSpc>
                <a:spcBef>
                  <a:spcPct val="0"/>
                </a:spcBef>
                <a:spcAft>
                  <a:spcPct val="35000"/>
                </a:spcAft>
                <a:buNone/>
              </a:pPr>
              <a:r>
                <a:rPr lang="en-US" sz="3200" kern="1200" dirty="0">
                  <a:solidFill>
                    <a:schemeClr val="tx2"/>
                  </a:solidFill>
                </a:rPr>
                <a:t>Maintainability</a:t>
              </a:r>
            </a:p>
          </p:txBody>
        </p:sp>
      </p:grpSp>
    </p:spTree>
    <p:extLst>
      <p:ext uri="{BB962C8B-B14F-4D97-AF65-F5344CB8AC3E}">
        <p14:creationId xmlns:p14="http://schemas.microsoft.com/office/powerpoint/2010/main" val="46422088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A00448-6E76-4920-9052-6863354C2937}"/>
              </a:ext>
            </a:extLst>
          </p:cNvPr>
          <p:cNvSpPr>
            <a:spLocks noGrp="1"/>
          </p:cNvSpPr>
          <p:nvPr>
            <p:ph type="title"/>
          </p:nvPr>
        </p:nvSpPr>
        <p:spPr/>
        <p:txBody>
          <a:bodyPr/>
          <a:lstStyle/>
          <a:p>
            <a:r>
              <a:rPr lang="en-US" dirty="0"/>
              <a:t>Maintainability to Stability</a:t>
            </a:r>
          </a:p>
        </p:txBody>
      </p:sp>
      <p:sp>
        <p:nvSpPr>
          <p:cNvPr id="5" name="Left Arrow 4">
            <a:extLst>
              <a:ext uri="{FF2B5EF4-FFF2-40B4-BE49-F238E27FC236}">
                <a16:creationId xmlns:a16="http://schemas.microsoft.com/office/drawing/2014/main" id="{C5C3F463-9541-304B-A094-4175D8465A3A}"/>
              </a:ext>
            </a:extLst>
          </p:cNvPr>
          <p:cNvSpPr/>
          <p:nvPr/>
        </p:nvSpPr>
        <p:spPr>
          <a:xfrm rot="10800000">
            <a:off x="2931899" y="3570309"/>
            <a:ext cx="2458764" cy="705034"/>
          </a:xfrm>
          <a:prstGeom prst="leftArrow">
            <a:avLst>
              <a:gd name="adj1" fmla="val 60000"/>
              <a:gd name="adj2" fmla="val 50000"/>
            </a:avLst>
          </a:prstGeom>
          <a:solidFill>
            <a:schemeClr val="accent1">
              <a:lumMod val="20000"/>
              <a:lumOff val="80000"/>
            </a:schemeClr>
          </a:solidFill>
        </p:spPr>
        <p:style>
          <a:lnRef idx="0">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hueOff val="0"/>
              <a:satOff val="0"/>
              <a:lumOff val="0"/>
              <a:alphaOff val="0"/>
            </a:schemeClr>
          </a:fontRef>
        </p:style>
      </p:sp>
      <p:graphicFrame>
        <p:nvGraphicFramePr>
          <p:cNvPr id="8" name="Diagram 7">
            <a:extLst>
              <a:ext uri="{FF2B5EF4-FFF2-40B4-BE49-F238E27FC236}">
                <a16:creationId xmlns:a16="http://schemas.microsoft.com/office/drawing/2014/main" id="{01B6A10B-5A95-6A4F-A272-E0E95F881688}"/>
              </a:ext>
            </a:extLst>
          </p:cNvPr>
          <p:cNvGraphicFramePr/>
          <p:nvPr>
            <p:extLst>
              <p:ext uri="{D42A27DB-BD31-4B8C-83A1-F6EECF244321}">
                <p14:modId xmlns:p14="http://schemas.microsoft.com/office/powerpoint/2010/main" val="3059554290"/>
              </p:ext>
            </p:extLst>
          </p:nvPr>
        </p:nvGraphicFramePr>
        <p:xfrm>
          <a:off x="5733143" y="1973940"/>
          <a:ext cx="5123543" cy="39188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9" name="Group 8">
            <a:extLst>
              <a:ext uri="{FF2B5EF4-FFF2-40B4-BE49-F238E27FC236}">
                <a16:creationId xmlns:a16="http://schemas.microsoft.com/office/drawing/2014/main" id="{01203050-F56B-3547-A68B-9E89DBF073B3}"/>
              </a:ext>
            </a:extLst>
          </p:cNvPr>
          <p:cNvGrpSpPr/>
          <p:nvPr/>
        </p:nvGrpSpPr>
        <p:grpSpPr>
          <a:xfrm>
            <a:off x="914400" y="2208672"/>
            <a:ext cx="3410859" cy="3410859"/>
            <a:chOff x="4020460" y="1248612"/>
            <a:chExt cx="3933365" cy="3933365"/>
          </a:xfrm>
        </p:grpSpPr>
        <p:sp>
          <p:nvSpPr>
            <p:cNvPr id="10" name="Oval 9">
              <a:extLst>
                <a:ext uri="{FF2B5EF4-FFF2-40B4-BE49-F238E27FC236}">
                  <a16:creationId xmlns:a16="http://schemas.microsoft.com/office/drawing/2014/main" id="{ED173263-D90B-0643-AB63-18670F14CD0C}"/>
                </a:ext>
              </a:extLst>
            </p:cNvPr>
            <p:cNvSpPr/>
            <p:nvPr/>
          </p:nvSpPr>
          <p:spPr>
            <a:xfrm>
              <a:off x="4020460" y="1248612"/>
              <a:ext cx="3933365" cy="3933365"/>
            </a:xfrm>
            <a:prstGeom prst="ellipse">
              <a:avLst/>
            </a:prstGeom>
            <a:solidFill>
              <a:schemeClr val="bg1"/>
            </a:solidFill>
            <a:ln w="28575">
              <a:solidFill>
                <a:schemeClr val="tx2"/>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1" name="Oval 4">
              <a:extLst>
                <a:ext uri="{FF2B5EF4-FFF2-40B4-BE49-F238E27FC236}">
                  <a16:creationId xmlns:a16="http://schemas.microsoft.com/office/drawing/2014/main" id="{933792A9-65AF-8043-B676-99920B11EC4B}"/>
                </a:ext>
              </a:extLst>
            </p:cNvPr>
            <p:cNvSpPr txBox="1"/>
            <p:nvPr/>
          </p:nvSpPr>
          <p:spPr>
            <a:xfrm>
              <a:off x="4479327" y="1824640"/>
              <a:ext cx="3075583" cy="278130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145" tIns="17145" rIns="17145" bIns="17145" numCol="1" spcCol="1270" anchor="ctr" anchorCtr="0">
              <a:noAutofit/>
            </a:bodyPr>
            <a:lstStyle/>
            <a:p>
              <a:pPr marL="0" lvl="0" indent="0" algn="ctr" defTabSz="1200150">
                <a:lnSpc>
                  <a:spcPct val="90000"/>
                </a:lnSpc>
                <a:spcBef>
                  <a:spcPct val="0"/>
                </a:spcBef>
                <a:spcAft>
                  <a:spcPct val="35000"/>
                </a:spcAft>
                <a:buNone/>
              </a:pPr>
              <a:r>
                <a:rPr lang="en-US" sz="3200" kern="1200" dirty="0">
                  <a:solidFill>
                    <a:schemeClr val="tx2"/>
                  </a:solidFill>
                </a:rPr>
                <a:t>Maintainability</a:t>
              </a:r>
            </a:p>
          </p:txBody>
        </p:sp>
      </p:grpSp>
    </p:spTree>
    <p:extLst>
      <p:ext uri="{BB962C8B-B14F-4D97-AF65-F5344CB8AC3E}">
        <p14:creationId xmlns:p14="http://schemas.microsoft.com/office/powerpoint/2010/main" val="30689042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A00448-6E76-4920-9052-6863354C2937}"/>
              </a:ext>
            </a:extLst>
          </p:cNvPr>
          <p:cNvSpPr>
            <a:spLocks noGrp="1"/>
          </p:cNvSpPr>
          <p:nvPr>
            <p:ph type="title"/>
          </p:nvPr>
        </p:nvSpPr>
        <p:spPr/>
        <p:txBody>
          <a:bodyPr/>
          <a:lstStyle/>
          <a:p>
            <a:r>
              <a:rPr lang="en-US" dirty="0"/>
              <a:t>Maintainability to Testability</a:t>
            </a:r>
          </a:p>
        </p:txBody>
      </p:sp>
      <p:sp>
        <p:nvSpPr>
          <p:cNvPr id="5" name="Left Arrow 4">
            <a:extLst>
              <a:ext uri="{FF2B5EF4-FFF2-40B4-BE49-F238E27FC236}">
                <a16:creationId xmlns:a16="http://schemas.microsoft.com/office/drawing/2014/main" id="{2B3CDEF0-3912-5A4E-A09F-4967BFAE5407}"/>
              </a:ext>
            </a:extLst>
          </p:cNvPr>
          <p:cNvSpPr/>
          <p:nvPr/>
        </p:nvSpPr>
        <p:spPr>
          <a:xfrm rot="10800000">
            <a:off x="2931899" y="3570309"/>
            <a:ext cx="2458764" cy="705034"/>
          </a:xfrm>
          <a:prstGeom prst="leftArrow">
            <a:avLst>
              <a:gd name="adj1" fmla="val 60000"/>
              <a:gd name="adj2" fmla="val 50000"/>
            </a:avLst>
          </a:prstGeom>
          <a:solidFill>
            <a:schemeClr val="accent1">
              <a:lumMod val="20000"/>
              <a:lumOff val="80000"/>
            </a:schemeClr>
          </a:solidFill>
        </p:spPr>
        <p:style>
          <a:lnRef idx="0">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hueOff val="0"/>
              <a:satOff val="0"/>
              <a:lumOff val="0"/>
              <a:alphaOff val="0"/>
            </a:schemeClr>
          </a:fontRef>
        </p:style>
      </p:sp>
      <p:graphicFrame>
        <p:nvGraphicFramePr>
          <p:cNvPr id="8" name="Diagram 7">
            <a:extLst>
              <a:ext uri="{FF2B5EF4-FFF2-40B4-BE49-F238E27FC236}">
                <a16:creationId xmlns:a16="http://schemas.microsoft.com/office/drawing/2014/main" id="{53A0E4F1-4605-2343-95AF-8581DECC7817}"/>
              </a:ext>
            </a:extLst>
          </p:cNvPr>
          <p:cNvGraphicFramePr/>
          <p:nvPr>
            <p:extLst>
              <p:ext uri="{D42A27DB-BD31-4B8C-83A1-F6EECF244321}">
                <p14:modId xmlns:p14="http://schemas.microsoft.com/office/powerpoint/2010/main" val="1180614772"/>
              </p:ext>
            </p:extLst>
          </p:nvPr>
        </p:nvGraphicFramePr>
        <p:xfrm>
          <a:off x="5733143" y="1973940"/>
          <a:ext cx="5123543" cy="39188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9" name="Group 8">
            <a:extLst>
              <a:ext uri="{FF2B5EF4-FFF2-40B4-BE49-F238E27FC236}">
                <a16:creationId xmlns:a16="http://schemas.microsoft.com/office/drawing/2014/main" id="{0193DD30-249D-E348-A3A3-2B4DC998C583}"/>
              </a:ext>
            </a:extLst>
          </p:cNvPr>
          <p:cNvGrpSpPr/>
          <p:nvPr/>
        </p:nvGrpSpPr>
        <p:grpSpPr>
          <a:xfrm>
            <a:off x="914400" y="2208672"/>
            <a:ext cx="3410859" cy="3410859"/>
            <a:chOff x="4020460" y="1248612"/>
            <a:chExt cx="3933365" cy="3933365"/>
          </a:xfrm>
        </p:grpSpPr>
        <p:sp>
          <p:nvSpPr>
            <p:cNvPr id="10" name="Oval 9">
              <a:extLst>
                <a:ext uri="{FF2B5EF4-FFF2-40B4-BE49-F238E27FC236}">
                  <a16:creationId xmlns:a16="http://schemas.microsoft.com/office/drawing/2014/main" id="{D289984E-19C9-1745-9AF1-95DE7363564F}"/>
                </a:ext>
              </a:extLst>
            </p:cNvPr>
            <p:cNvSpPr/>
            <p:nvPr/>
          </p:nvSpPr>
          <p:spPr>
            <a:xfrm>
              <a:off x="4020460" y="1248612"/>
              <a:ext cx="3933365" cy="3933365"/>
            </a:xfrm>
            <a:prstGeom prst="ellipse">
              <a:avLst/>
            </a:prstGeom>
            <a:solidFill>
              <a:schemeClr val="bg1"/>
            </a:solidFill>
            <a:ln w="28575">
              <a:solidFill>
                <a:schemeClr val="tx2"/>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1" name="Oval 4">
              <a:extLst>
                <a:ext uri="{FF2B5EF4-FFF2-40B4-BE49-F238E27FC236}">
                  <a16:creationId xmlns:a16="http://schemas.microsoft.com/office/drawing/2014/main" id="{B2E03CD5-6DB0-A646-96FA-27F8EA021712}"/>
                </a:ext>
              </a:extLst>
            </p:cNvPr>
            <p:cNvSpPr txBox="1"/>
            <p:nvPr/>
          </p:nvSpPr>
          <p:spPr>
            <a:xfrm>
              <a:off x="4479327" y="1824640"/>
              <a:ext cx="3075583" cy="278130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145" tIns="17145" rIns="17145" bIns="17145" numCol="1" spcCol="1270" anchor="ctr" anchorCtr="0">
              <a:noAutofit/>
            </a:bodyPr>
            <a:lstStyle/>
            <a:p>
              <a:pPr marL="0" lvl="0" indent="0" algn="ctr" defTabSz="1200150">
                <a:lnSpc>
                  <a:spcPct val="90000"/>
                </a:lnSpc>
                <a:spcBef>
                  <a:spcPct val="0"/>
                </a:spcBef>
                <a:spcAft>
                  <a:spcPct val="35000"/>
                </a:spcAft>
                <a:buNone/>
              </a:pPr>
              <a:r>
                <a:rPr lang="en-US" sz="3200" kern="1200" dirty="0">
                  <a:solidFill>
                    <a:schemeClr val="tx2"/>
                  </a:solidFill>
                </a:rPr>
                <a:t>Maintainability</a:t>
              </a:r>
            </a:p>
          </p:txBody>
        </p:sp>
      </p:grpSp>
    </p:spTree>
    <p:extLst>
      <p:ext uri="{BB962C8B-B14F-4D97-AF65-F5344CB8AC3E}">
        <p14:creationId xmlns:p14="http://schemas.microsoft.com/office/powerpoint/2010/main" val="275813400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Check for Understanding</a:t>
            </a:r>
          </a:p>
        </p:txBody>
      </p:sp>
      <p:sp>
        <p:nvSpPr>
          <p:cNvPr id="3" name="Content Placeholder 2"/>
          <p:cNvSpPr>
            <a:spLocks noGrp="1"/>
          </p:cNvSpPr>
          <p:nvPr>
            <p:ph idx="1"/>
          </p:nvPr>
        </p:nvSpPr>
        <p:spPr>
          <a:xfrm>
            <a:off x="419100" y="3584166"/>
            <a:ext cx="11353800" cy="2697254"/>
          </a:xfrm>
        </p:spPr>
        <p:txBody>
          <a:bodyPr>
            <a:normAutofit fontScale="92500"/>
          </a:bodyPr>
          <a:lstStyle/>
          <a:p>
            <a:pPr marL="0" indent="0" algn="ctr">
              <a:buNone/>
            </a:pPr>
            <a:r>
              <a:rPr lang="en-US" b="1" dirty="0">
                <a:latin typeface="+mn-lt"/>
              </a:rPr>
              <a:t>Reflect on the content just explored as a group. </a:t>
            </a:r>
          </a:p>
          <a:p>
            <a:pPr marL="342900" indent="-342900">
              <a:buFont typeface="Arial" panose="020B0604020202020204" pitchFamily="34" charset="0"/>
              <a:buChar char="•"/>
            </a:pPr>
            <a:r>
              <a:rPr lang="en-US" sz="2400" dirty="0">
                <a:latin typeface="+mn-lt"/>
              </a:rPr>
              <a:t>Using your own words, how would you summarize the most crucial pieces of information?</a:t>
            </a:r>
          </a:p>
          <a:p>
            <a:pPr marL="342900" indent="-342900">
              <a:buFont typeface="Arial" panose="020B0604020202020204" pitchFamily="34" charset="0"/>
              <a:buChar char="•"/>
            </a:pPr>
            <a:r>
              <a:rPr lang="en-US" sz="2400" dirty="0">
                <a:latin typeface="+mn-lt"/>
              </a:rPr>
              <a:t>How will you interact and engage with this content as a Cloud Support Engineer?</a:t>
            </a:r>
          </a:p>
          <a:p>
            <a:pPr marL="342900" indent="-342900">
              <a:buFont typeface="Arial" panose="020B0604020202020204" pitchFamily="34" charset="0"/>
              <a:buChar char="•"/>
            </a:pPr>
            <a:r>
              <a:rPr lang="en-US" sz="2400" dirty="0">
                <a:latin typeface="+mn-lt"/>
              </a:rPr>
              <a:t>Which behavioral skills and mindsets will support your ability to effectively use this content as a Cloud Support Engineer?</a:t>
            </a:r>
          </a:p>
          <a:p>
            <a:pPr marL="0" indent="0" algn="ctr">
              <a:buNone/>
            </a:pPr>
            <a:r>
              <a:rPr lang="en-US" sz="2000" b="1" dirty="0">
                <a:latin typeface="+mn-lt"/>
              </a:rPr>
              <a:t>Options to share: Written Response, Turn &amp; Talk, Whole Class Debrief, Instructor Choice!</a:t>
            </a:r>
            <a:endParaRPr lang="en-US" b="1" dirty="0">
              <a:latin typeface="+mn-lt"/>
            </a:endParaRPr>
          </a:p>
        </p:txBody>
      </p:sp>
      <p:pic>
        <p:nvPicPr>
          <p:cNvPr id="4" name="Graphic 3" descr="Brain in head">
            <a:extLst>
              <a:ext uri="{FF2B5EF4-FFF2-40B4-BE49-F238E27FC236}">
                <a16:creationId xmlns:a16="http://schemas.microsoft.com/office/drawing/2014/main" id="{0CF7E9BC-B77F-4AF3-8B1F-446430956FE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824563" y="1123511"/>
            <a:ext cx="2542873" cy="2542873"/>
          </a:xfrm>
          <a:prstGeom prst="rect">
            <a:avLst/>
          </a:prstGeom>
        </p:spPr>
      </p:pic>
    </p:spTree>
    <p:custDataLst>
      <p:tags r:id="rId1"/>
    </p:custDataLst>
    <p:extLst>
      <p:ext uri="{BB962C8B-B14F-4D97-AF65-F5344CB8AC3E}">
        <p14:creationId xmlns:p14="http://schemas.microsoft.com/office/powerpoint/2010/main" val="127509587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A00448-6E76-4920-9052-6863354C2937}"/>
              </a:ext>
            </a:extLst>
          </p:cNvPr>
          <p:cNvSpPr>
            <a:spLocks noGrp="1"/>
          </p:cNvSpPr>
          <p:nvPr>
            <p:ph type="title"/>
          </p:nvPr>
        </p:nvSpPr>
        <p:spPr/>
        <p:txBody>
          <a:bodyPr/>
          <a:lstStyle/>
          <a:p>
            <a:r>
              <a:rPr lang="en-US" dirty="0"/>
              <a:t>Portability</a:t>
            </a:r>
          </a:p>
        </p:txBody>
      </p:sp>
      <p:sp>
        <p:nvSpPr>
          <p:cNvPr id="3" name="Content Placeholder 2">
            <a:extLst>
              <a:ext uri="{FF2B5EF4-FFF2-40B4-BE49-F238E27FC236}">
                <a16:creationId xmlns:a16="http://schemas.microsoft.com/office/drawing/2014/main" id="{55F3557B-9052-431B-8CB5-554A0FC0203D}"/>
              </a:ext>
            </a:extLst>
          </p:cNvPr>
          <p:cNvSpPr>
            <a:spLocks noGrp="1"/>
          </p:cNvSpPr>
          <p:nvPr>
            <p:ph sz="quarter" idx="10"/>
          </p:nvPr>
        </p:nvSpPr>
        <p:spPr/>
        <p:txBody>
          <a:bodyPr/>
          <a:lstStyle/>
          <a:p>
            <a:endParaRPr lang="en-US" dirty="0"/>
          </a:p>
          <a:p>
            <a:r>
              <a:rPr lang="en-US" dirty="0"/>
              <a:t>Portability is the how easily the application, or components of the application can be used in in different environments. When software with the same functionality is produced for several platforms, portability is a fundamental issue for cost reduction. </a:t>
            </a:r>
          </a:p>
          <a:p>
            <a:r>
              <a:rPr lang="en-US" dirty="0"/>
              <a:t>Examples are applications that are designed to run on multiple platforms such as Windows, Mac, </a:t>
            </a:r>
            <a:r>
              <a:rPr lang="en-US"/>
              <a:t>Android phones vs </a:t>
            </a:r>
            <a:r>
              <a:rPr lang="en-US" dirty="0"/>
              <a:t>iPad etc. </a:t>
            </a:r>
          </a:p>
          <a:p>
            <a:pPr marL="346075" indent="0">
              <a:buNone/>
            </a:pPr>
            <a:r>
              <a:rPr lang="en-US" dirty="0"/>
              <a:t> </a:t>
            </a:r>
          </a:p>
        </p:txBody>
      </p:sp>
    </p:spTree>
    <p:extLst>
      <p:ext uri="{BB962C8B-B14F-4D97-AF65-F5344CB8AC3E}">
        <p14:creationId xmlns:p14="http://schemas.microsoft.com/office/powerpoint/2010/main" val="358186504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A00448-6E76-4920-9052-6863354C2937}"/>
              </a:ext>
            </a:extLst>
          </p:cNvPr>
          <p:cNvSpPr>
            <a:spLocks noGrp="1"/>
          </p:cNvSpPr>
          <p:nvPr>
            <p:ph type="title"/>
          </p:nvPr>
        </p:nvSpPr>
        <p:spPr/>
        <p:txBody>
          <a:bodyPr/>
          <a:lstStyle/>
          <a:p>
            <a:r>
              <a:rPr lang="en-US" dirty="0"/>
              <a:t>Portability</a:t>
            </a:r>
          </a:p>
        </p:txBody>
      </p:sp>
      <p:grpSp>
        <p:nvGrpSpPr>
          <p:cNvPr id="7" name="Group 6">
            <a:extLst>
              <a:ext uri="{FF2B5EF4-FFF2-40B4-BE49-F238E27FC236}">
                <a16:creationId xmlns:a16="http://schemas.microsoft.com/office/drawing/2014/main" id="{73B6524F-42EB-D14B-B90E-2446E752D817}"/>
              </a:ext>
            </a:extLst>
          </p:cNvPr>
          <p:cNvGrpSpPr/>
          <p:nvPr/>
        </p:nvGrpSpPr>
        <p:grpSpPr>
          <a:xfrm>
            <a:off x="1204687" y="1685257"/>
            <a:ext cx="9977235" cy="4526642"/>
            <a:chOff x="1204687" y="1685257"/>
            <a:chExt cx="9977235" cy="4526642"/>
          </a:xfrm>
        </p:grpSpPr>
        <p:sp>
          <p:nvSpPr>
            <p:cNvPr id="8" name="Left Arrow 7">
              <a:extLst>
                <a:ext uri="{FF2B5EF4-FFF2-40B4-BE49-F238E27FC236}">
                  <a16:creationId xmlns:a16="http://schemas.microsoft.com/office/drawing/2014/main" id="{197C4741-B198-994E-B7BD-CFBAA1376480}"/>
                </a:ext>
              </a:extLst>
            </p:cNvPr>
            <p:cNvSpPr/>
            <p:nvPr/>
          </p:nvSpPr>
          <p:spPr>
            <a:xfrm rot="10800000">
              <a:off x="4391946" y="1902050"/>
              <a:ext cx="2458764" cy="705034"/>
            </a:xfrm>
            <a:prstGeom prst="leftArrow">
              <a:avLst>
                <a:gd name="adj1" fmla="val 60000"/>
                <a:gd name="adj2" fmla="val 50000"/>
              </a:avLst>
            </a:prstGeom>
            <a:solidFill>
              <a:schemeClr val="accent1">
                <a:lumMod val="20000"/>
                <a:lumOff val="80000"/>
              </a:schemeClr>
            </a:solidFill>
          </p:spPr>
          <p:style>
            <a:lnRef idx="0">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hueOff val="0"/>
                <a:satOff val="0"/>
                <a:lumOff val="0"/>
                <a:alphaOff val="0"/>
              </a:schemeClr>
            </a:fontRef>
          </p:style>
        </p:sp>
        <p:sp>
          <p:nvSpPr>
            <p:cNvPr id="9" name="Left Arrow 8">
              <a:extLst>
                <a:ext uri="{FF2B5EF4-FFF2-40B4-BE49-F238E27FC236}">
                  <a16:creationId xmlns:a16="http://schemas.microsoft.com/office/drawing/2014/main" id="{138EBA5C-BDA4-0049-B329-F73673DBCD3A}"/>
                </a:ext>
              </a:extLst>
            </p:cNvPr>
            <p:cNvSpPr/>
            <p:nvPr/>
          </p:nvSpPr>
          <p:spPr>
            <a:xfrm rot="10800000">
              <a:off x="4640795" y="3032675"/>
              <a:ext cx="3286902" cy="705034"/>
            </a:xfrm>
            <a:prstGeom prst="leftArrow">
              <a:avLst>
                <a:gd name="adj1" fmla="val 60000"/>
                <a:gd name="adj2" fmla="val 50000"/>
              </a:avLst>
            </a:prstGeom>
            <a:solidFill>
              <a:schemeClr val="accent1">
                <a:lumMod val="20000"/>
                <a:lumOff val="80000"/>
              </a:schemeClr>
            </a:solidFill>
          </p:spPr>
          <p:style>
            <a:lnRef idx="0">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hueOff val="0"/>
                <a:satOff val="0"/>
                <a:lumOff val="0"/>
                <a:alphaOff val="0"/>
              </a:schemeClr>
            </a:fontRef>
          </p:style>
        </p:sp>
        <p:sp>
          <p:nvSpPr>
            <p:cNvPr id="10" name="Left Arrow 9">
              <a:extLst>
                <a:ext uri="{FF2B5EF4-FFF2-40B4-BE49-F238E27FC236}">
                  <a16:creationId xmlns:a16="http://schemas.microsoft.com/office/drawing/2014/main" id="{5B166BD0-B1DA-A849-B8A7-4C3B4AE5BC08}"/>
                </a:ext>
              </a:extLst>
            </p:cNvPr>
            <p:cNvSpPr/>
            <p:nvPr/>
          </p:nvSpPr>
          <p:spPr>
            <a:xfrm rot="10800000">
              <a:off x="5086495" y="4206101"/>
              <a:ext cx="3635261" cy="705034"/>
            </a:xfrm>
            <a:prstGeom prst="leftArrow">
              <a:avLst>
                <a:gd name="adj1" fmla="val 60000"/>
                <a:gd name="adj2" fmla="val 50000"/>
              </a:avLst>
            </a:prstGeom>
            <a:solidFill>
              <a:schemeClr val="accent1">
                <a:lumMod val="20000"/>
                <a:lumOff val="80000"/>
              </a:schemeClr>
            </a:solidFill>
          </p:spPr>
          <p:style>
            <a:lnRef idx="0">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hueOff val="0"/>
                <a:satOff val="0"/>
                <a:lumOff val="0"/>
                <a:alphaOff val="0"/>
              </a:schemeClr>
            </a:fontRef>
          </p:style>
        </p:sp>
        <p:sp>
          <p:nvSpPr>
            <p:cNvPr id="11" name="Left Arrow 10">
              <a:extLst>
                <a:ext uri="{FF2B5EF4-FFF2-40B4-BE49-F238E27FC236}">
                  <a16:creationId xmlns:a16="http://schemas.microsoft.com/office/drawing/2014/main" id="{E86DAF6C-AD79-AC4E-AB1B-D57A79AF4160}"/>
                </a:ext>
              </a:extLst>
            </p:cNvPr>
            <p:cNvSpPr/>
            <p:nvPr/>
          </p:nvSpPr>
          <p:spPr>
            <a:xfrm rot="10800000">
              <a:off x="4225211" y="5317446"/>
              <a:ext cx="3224609" cy="705034"/>
            </a:xfrm>
            <a:prstGeom prst="leftArrow">
              <a:avLst>
                <a:gd name="adj1" fmla="val 60000"/>
                <a:gd name="adj2" fmla="val 50000"/>
              </a:avLst>
            </a:prstGeom>
            <a:solidFill>
              <a:schemeClr val="accent1">
                <a:lumMod val="20000"/>
                <a:lumOff val="80000"/>
              </a:schemeClr>
            </a:solidFill>
          </p:spPr>
          <p:style>
            <a:lnRef idx="0">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hueOff val="0"/>
                <a:satOff val="0"/>
                <a:lumOff val="0"/>
                <a:alphaOff val="0"/>
              </a:schemeClr>
            </a:fontRef>
          </p:style>
        </p:sp>
        <p:sp>
          <p:nvSpPr>
            <p:cNvPr id="12" name="Freeform 11">
              <a:extLst>
                <a:ext uri="{FF2B5EF4-FFF2-40B4-BE49-F238E27FC236}">
                  <a16:creationId xmlns:a16="http://schemas.microsoft.com/office/drawing/2014/main" id="{0C649055-6E30-C440-87F5-7585307C5885}"/>
                </a:ext>
              </a:extLst>
            </p:cNvPr>
            <p:cNvSpPr/>
            <p:nvPr/>
          </p:nvSpPr>
          <p:spPr>
            <a:xfrm>
              <a:off x="1204687" y="1685257"/>
              <a:ext cx="4526642" cy="4526642"/>
            </a:xfrm>
            <a:custGeom>
              <a:avLst/>
              <a:gdLst>
                <a:gd name="connsiteX0" fmla="*/ 0 w 3930975"/>
                <a:gd name="connsiteY0" fmla="*/ 1965488 h 3930975"/>
                <a:gd name="connsiteX1" fmla="*/ 1965488 w 3930975"/>
                <a:gd name="connsiteY1" fmla="*/ 0 h 3930975"/>
                <a:gd name="connsiteX2" fmla="*/ 3930976 w 3930975"/>
                <a:gd name="connsiteY2" fmla="*/ 1965488 h 3930975"/>
                <a:gd name="connsiteX3" fmla="*/ 1965488 w 3930975"/>
                <a:gd name="connsiteY3" fmla="*/ 3930976 h 3930975"/>
                <a:gd name="connsiteX4" fmla="*/ 0 w 3930975"/>
                <a:gd name="connsiteY4" fmla="*/ 1965488 h 3930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0975" h="3930975">
                  <a:moveTo>
                    <a:pt x="0" y="1965488"/>
                  </a:moveTo>
                  <a:cubicBezTo>
                    <a:pt x="0" y="879979"/>
                    <a:pt x="879979" y="0"/>
                    <a:pt x="1965488" y="0"/>
                  </a:cubicBezTo>
                  <a:cubicBezTo>
                    <a:pt x="3050997" y="0"/>
                    <a:pt x="3930976" y="879979"/>
                    <a:pt x="3930976" y="1965488"/>
                  </a:cubicBezTo>
                  <a:cubicBezTo>
                    <a:pt x="3930976" y="3050997"/>
                    <a:pt x="3050997" y="3930976"/>
                    <a:pt x="1965488" y="3930976"/>
                  </a:cubicBezTo>
                  <a:cubicBezTo>
                    <a:pt x="879979" y="3930976"/>
                    <a:pt x="0" y="3050997"/>
                    <a:pt x="0" y="1965488"/>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92823" tIns="592823" rIns="592823" bIns="592823" numCol="1" spcCol="1270" anchor="ctr" anchorCtr="0">
              <a:noAutofit/>
            </a:bodyPr>
            <a:lstStyle/>
            <a:p>
              <a:pPr marL="0" lvl="0" indent="0" algn="ctr" defTabSz="1200150">
                <a:lnSpc>
                  <a:spcPct val="90000"/>
                </a:lnSpc>
                <a:spcBef>
                  <a:spcPct val="0"/>
                </a:spcBef>
                <a:spcAft>
                  <a:spcPct val="35000"/>
                </a:spcAft>
                <a:buNone/>
              </a:pPr>
              <a:r>
                <a:rPr lang="en-US" sz="3200" kern="1200" dirty="0"/>
                <a:t>Portability</a:t>
              </a:r>
            </a:p>
            <a:p>
              <a:pPr algn="ctr"/>
              <a:r>
                <a:rPr lang="en-US" sz="2400" dirty="0"/>
                <a:t>“A set of attributes that bear on the ability of software to be transferred from one environment to another.” </a:t>
              </a:r>
              <a:r>
                <a:rPr lang="en-US" sz="2400" i="1" dirty="0"/>
                <a:t>ISO/IEC 912</a:t>
              </a:r>
              <a:endParaRPr lang="en-US" sz="2400" dirty="0"/>
            </a:p>
          </p:txBody>
        </p:sp>
        <p:sp>
          <p:nvSpPr>
            <p:cNvPr id="13" name="Freeform 12">
              <a:extLst>
                <a:ext uri="{FF2B5EF4-FFF2-40B4-BE49-F238E27FC236}">
                  <a16:creationId xmlns:a16="http://schemas.microsoft.com/office/drawing/2014/main" id="{5EB724FD-CA5C-8E47-8138-0738194A3454}"/>
                </a:ext>
              </a:extLst>
            </p:cNvPr>
            <p:cNvSpPr/>
            <p:nvPr/>
          </p:nvSpPr>
          <p:spPr>
            <a:xfrm>
              <a:off x="6918596" y="1785256"/>
              <a:ext cx="2970471" cy="892216"/>
            </a:xfrm>
            <a:custGeom>
              <a:avLst/>
              <a:gdLst>
                <a:gd name="connsiteX0" fmla="*/ 0 w 2350115"/>
                <a:gd name="connsiteY0" fmla="*/ 89222 h 892216"/>
                <a:gd name="connsiteX1" fmla="*/ 89222 w 2350115"/>
                <a:gd name="connsiteY1" fmla="*/ 0 h 892216"/>
                <a:gd name="connsiteX2" fmla="*/ 2260893 w 2350115"/>
                <a:gd name="connsiteY2" fmla="*/ 0 h 892216"/>
                <a:gd name="connsiteX3" fmla="*/ 2350115 w 2350115"/>
                <a:gd name="connsiteY3" fmla="*/ 89222 h 892216"/>
                <a:gd name="connsiteX4" fmla="*/ 2350115 w 2350115"/>
                <a:gd name="connsiteY4" fmla="*/ 802994 h 892216"/>
                <a:gd name="connsiteX5" fmla="*/ 2260893 w 2350115"/>
                <a:gd name="connsiteY5" fmla="*/ 892216 h 892216"/>
                <a:gd name="connsiteX6" fmla="*/ 89222 w 2350115"/>
                <a:gd name="connsiteY6" fmla="*/ 892216 h 892216"/>
                <a:gd name="connsiteX7" fmla="*/ 0 w 2350115"/>
                <a:gd name="connsiteY7" fmla="*/ 802994 h 892216"/>
                <a:gd name="connsiteX8" fmla="*/ 0 w 2350115"/>
                <a:gd name="connsiteY8" fmla="*/ 89222 h 892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50115" h="892216">
                  <a:moveTo>
                    <a:pt x="0" y="89222"/>
                  </a:moveTo>
                  <a:cubicBezTo>
                    <a:pt x="0" y="39946"/>
                    <a:pt x="39946" y="0"/>
                    <a:pt x="89222" y="0"/>
                  </a:cubicBezTo>
                  <a:lnTo>
                    <a:pt x="2260893" y="0"/>
                  </a:lnTo>
                  <a:cubicBezTo>
                    <a:pt x="2310169" y="0"/>
                    <a:pt x="2350115" y="39946"/>
                    <a:pt x="2350115" y="89222"/>
                  </a:cubicBezTo>
                  <a:lnTo>
                    <a:pt x="2350115" y="802994"/>
                  </a:lnTo>
                  <a:cubicBezTo>
                    <a:pt x="2350115" y="852270"/>
                    <a:pt x="2310169" y="892216"/>
                    <a:pt x="2260893" y="892216"/>
                  </a:cubicBezTo>
                  <a:lnTo>
                    <a:pt x="89222" y="892216"/>
                  </a:lnTo>
                  <a:cubicBezTo>
                    <a:pt x="39946" y="892216"/>
                    <a:pt x="0" y="852270"/>
                    <a:pt x="0" y="802994"/>
                  </a:cubicBezTo>
                  <a:lnTo>
                    <a:pt x="0" y="89222"/>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77567" tIns="77567" rIns="77567" bIns="77567" numCol="1" spcCol="1270" anchor="ctr" anchorCtr="0">
              <a:noAutofit/>
            </a:bodyPr>
            <a:lstStyle/>
            <a:p>
              <a:pPr marL="0" lvl="0" indent="0" algn="ctr" defTabSz="1200150">
                <a:lnSpc>
                  <a:spcPct val="90000"/>
                </a:lnSpc>
                <a:spcBef>
                  <a:spcPct val="0"/>
                </a:spcBef>
                <a:spcAft>
                  <a:spcPct val="35000"/>
                </a:spcAft>
                <a:buNone/>
              </a:pPr>
              <a:r>
                <a:rPr lang="en-US" sz="2700" kern="1200" dirty="0"/>
                <a:t>Adaptability</a:t>
              </a:r>
            </a:p>
          </p:txBody>
        </p:sp>
        <p:sp>
          <p:nvSpPr>
            <p:cNvPr id="14" name="Freeform 13">
              <a:extLst>
                <a:ext uri="{FF2B5EF4-FFF2-40B4-BE49-F238E27FC236}">
                  <a16:creationId xmlns:a16="http://schemas.microsoft.com/office/drawing/2014/main" id="{C2D2DF77-6040-FD4F-AAA4-59C525902AF6}"/>
                </a:ext>
              </a:extLst>
            </p:cNvPr>
            <p:cNvSpPr/>
            <p:nvPr/>
          </p:nvSpPr>
          <p:spPr>
            <a:xfrm>
              <a:off x="8002829" y="2932239"/>
              <a:ext cx="2350115" cy="892216"/>
            </a:xfrm>
            <a:custGeom>
              <a:avLst/>
              <a:gdLst>
                <a:gd name="connsiteX0" fmla="*/ 0 w 2350115"/>
                <a:gd name="connsiteY0" fmla="*/ 89222 h 892216"/>
                <a:gd name="connsiteX1" fmla="*/ 89222 w 2350115"/>
                <a:gd name="connsiteY1" fmla="*/ 0 h 892216"/>
                <a:gd name="connsiteX2" fmla="*/ 2260893 w 2350115"/>
                <a:gd name="connsiteY2" fmla="*/ 0 h 892216"/>
                <a:gd name="connsiteX3" fmla="*/ 2350115 w 2350115"/>
                <a:gd name="connsiteY3" fmla="*/ 89222 h 892216"/>
                <a:gd name="connsiteX4" fmla="*/ 2350115 w 2350115"/>
                <a:gd name="connsiteY4" fmla="*/ 802994 h 892216"/>
                <a:gd name="connsiteX5" fmla="*/ 2260893 w 2350115"/>
                <a:gd name="connsiteY5" fmla="*/ 892216 h 892216"/>
                <a:gd name="connsiteX6" fmla="*/ 89222 w 2350115"/>
                <a:gd name="connsiteY6" fmla="*/ 892216 h 892216"/>
                <a:gd name="connsiteX7" fmla="*/ 0 w 2350115"/>
                <a:gd name="connsiteY7" fmla="*/ 802994 h 892216"/>
                <a:gd name="connsiteX8" fmla="*/ 0 w 2350115"/>
                <a:gd name="connsiteY8" fmla="*/ 89222 h 892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50115" h="892216">
                  <a:moveTo>
                    <a:pt x="0" y="89222"/>
                  </a:moveTo>
                  <a:cubicBezTo>
                    <a:pt x="0" y="39946"/>
                    <a:pt x="39946" y="0"/>
                    <a:pt x="89222" y="0"/>
                  </a:cubicBezTo>
                  <a:lnTo>
                    <a:pt x="2260893" y="0"/>
                  </a:lnTo>
                  <a:cubicBezTo>
                    <a:pt x="2310169" y="0"/>
                    <a:pt x="2350115" y="39946"/>
                    <a:pt x="2350115" y="89222"/>
                  </a:cubicBezTo>
                  <a:lnTo>
                    <a:pt x="2350115" y="802994"/>
                  </a:lnTo>
                  <a:cubicBezTo>
                    <a:pt x="2350115" y="852270"/>
                    <a:pt x="2310169" y="892216"/>
                    <a:pt x="2260893" y="892216"/>
                  </a:cubicBezTo>
                  <a:lnTo>
                    <a:pt x="89222" y="892216"/>
                  </a:lnTo>
                  <a:cubicBezTo>
                    <a:pt x="39946" y="892216"/>
                    <a:pt x="0" y="852270"/>
                    <a:pt x="0" y="802994"/>
                  </a:cubicBezTo>
                  <a:lnTo>
                    <a:pt x="0" y="89222"/>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77567" tIns="77567" rIns="77567" bIns="77567" numCol="1" spcCol="1270" anchor="ctr" anchorCtr="0">
              <a:noAutofit/>
            </a:bodyPr>
            <a:lstStyle/>
            <a:p>
              <a:pPr marL="0" lvl="0" indent="0" algn="ctr" defTabSz="1200150">
                <a:lnSpc>
                  <a:spcPct val="90000"/>
                </a:lnSpc>
                <a:spcBef>
                  <a:spcPct val="0"/>
                </a:spcBef>
                <a:spcAft>
                  <a:spcPct val="35000"/>
                </a:spcAft>
                <a:buNone/>
              </a:pPr>
              <a:r>
                <a:rPr lang="en-US" sz="2700" kern="1200" dirty="0"/>
                <a:t>Installability</a:t>
              </a:r>
            </a:p>
          </p:txBody>
        </p:sp>
        <p:sp>
          <p:nvSpPr>
            <p:cNvPr id="15" name="Freeform 14">
              <a:extLst>
                <a:ext uri="{FF2B5EF4-FFF2-40B4-BE49-F238E27FC236}">
                  <a16:creationId xmlns:a16="http://schemas.microsoft.com/office/drawing/2014/main" id="{9667A520-D40F-854B-B863-B49FD7B6E17D}"/>
                </a:ext>
              </a:extLst>
            </p:cNvPr>
            <p:cNvSpPr/>
            <p:nvPr/>
          </p:nvSpPr>
          <p:spPr>
            <a:xfrm>
              <a:off x="8831807" y="4079091"/>
              <a:ext cx="2350115" cy="892216"/>
            </a:xfrm>
            <a:custGeom>
              <a:avLst/>
              <a:gdLst>
                <a:gd name="connsiteX0" fmla="*/ 0 w 2350115"/>
                <a:gd name="connsiteY0" fmla="*/ 89222 h 892216"/>
                <a:gd name="connsiteX1" fmla="*/ 89222 w 2350115"/>
                <a:gd name="connsiteY1" fmla="*/ 0 h 892216"/>
                <a:gd name="connsiteX2" fmla="*/ 2260893 w 2350115"/>
                <a:gd name="connsiteY2" fmla="*/ 0 h 892216"/>
                <a:gd name="connsiteX3" fmla="*/ 2350115 w 2350115"/>
                <a:gd name="connsiteY3" fmla="*/ 89222 h 892216"/>
                <a:gd name="connsiteX4" fmla="*/ 2350115 w 2350115"/>
                <a:gd name="connsiteY4" fmla="*/ 802994 h 892216"/>
                <a:gd name="connsiteX5" fmla="*/ 2260893 w 2350115"/>
                <a:gd name="connsiteY5" fmla="*/ 892216 h 892216"/>
                <a:gd name="connsiteX6" fmla="*/ 89222 w 2350115"/>
                <a:gd name="connsiteY6" fmla="*/ 892216 h 892216"/>
                <a:gd name="connsiteX7" fmla="*/ 0 w 2350115"/>
                <a:gd name="connsiteY7" fmla="*/ 802994 h 892216"/>
                <a:gd name="connsiteX8" fmla="*/ 0 w 2350115"/>
                <a:gd name="connsiteY8" fmla="*/ 89222 h 892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50115" h="892216">
                  <a:moveTo>
                    <a:pt x="0" y="89222"/>
                  </a:moveTo>
                  <a:cubicBezTo>
                    <a:pt x="0" y="39946"/>
                    <a:pt x="39946" y="0"/>
                    <a:pt x="89222" y="0"/>
                  </a:cubicBezTo>
                  <a:lnTo>
                    <a:pt x="2260893" y="0"/>
                  </a:lnTo>
                  <a:cubicBezTo>
                    <a:pt x="2310169" y="0"/>
                    <a:pt x="2350115" y="39946"/>
                    <a:pt x="2350115" y="89222"/>
                  </a:cubicBezTo>
                  <a:lnTo>
                    <a:pt x="2350115" y="802994"/>
                  </a:lnTo>
                  <a:cubicBezTo>
                    <a:pt x="2350115" y="852270"/>
                    <a:pt x="2310169" y="892216"/>
                    <a:pt x="2260893" y="892216"/>
                  </a:cubicBezTo>
                  <a:lnTo>
                    <a:pt x="89222" y="892216"/>
                  </a:lnTo>
                  <a:cubicBezTo>
                    <a:pt x="39946" y="892216"/>
                    <a:pt x="0" y="852270"/>
                    <a:pt x="0" y="802994"/>
                  </a:cubicBezTo>
                  <a:lnTo>
                    <a:pt x="0" y="89222"/>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77567" tIns="77567" rIns="77567" bIns="77567" numCol="1" spcCol="1270" anchor="ctr" anchorCtr="0">
              <a:noAutofit/>
            </a:bodyPr>
            <a:lstStyle/>
            <a:p>
              <a:pPr marL="0" lvl="0" indent="0" algn="ctr" defTabSz="1200150">
                <a:lnSpc>
                  <a:spcPct val="90000"/>
                </a:lnSpc>
                <a:spcBef>
                  <a:spcPct val="0"/>
                </a:spcBef>
                <a:spcAft>
                  <a:spcPct val="35000"/>
                </a:spcAft>
                <a:buNone/>
              </a:pPr>
              <a:r>
                <a:rPr lang="en-US" sz="2700" kern="1200" dirty="0"/>
                <a:t>Coexistence</a:t>
              </a:r>
            </a:p>
          </p:txBody>
        </p:sp>
        <p:sp>
          <p:nvSpPr>
            <p:cNvPr id="16" name="Freeform 15">
              <a:extLst>
                <a:ext uri="{FF2B5EF4-FFF2-40B4-BE49-F238E27FC236}">
                  <a16:creationId xmlns:a16="http://schemas.microsoft.com/office/drawing/2014/main" id="{7C845882-F96F-7F4E-9331-8204A3637035}"/>
                </a:ext>
              </a:extLst>
            </p:cNvPr>
            <p:cNvSpPr/>
            <p:nvPr/>
          </p:nvSpPr>
          <p:spPr>
            <a:xfrm>
              <a:off x="7562306" y="5236301"/>
              <a:ext cx="2350115" cy="892216"/>
            </a:xfrm>
            <a:custGeom>
              <a:avLst/>
              <a:gdLst>
                <a:gd name="connsiteX0" fmla="*/ 0 w 2350115"/>
                <a:gd name="connsiteY0" fmla="*/ 89222 h 892216"/>
                <a:gd name="connsiteX1" fmla="*/ 89222 w 2350115"/>
                <a:gd name="connsiteY1" fmla="*/ 0 h 892216"/>
                <a:gd name="connsiteX2" fmla="*/ 2260893 w 2350115"/>
                <a:gd name="connsiteY2" fmla="*/ 0 h 892216"/>
                <a:gd name="connsiteX3" fmla="*/ 2350115 w 2350115"/>
                <a:gd name="connsiteY3" fmla="*/ 89222 h 892216"/>
                <a:gd name="connsiteX4" fmla="*/ 2350115 w 2350115"/>
                <a:gd name="connsiteY4" fmla="*/ 802994 h 892216"/>
                <a:gd name="connsiteX5" fmla="*/ 2260893 w 2350115"/>
                <a:gd name="connsiteY5" fmla="*/ 892216 h 892216"/>
                <a:gd name="connsiteX6" fmla="*/ 89222 w 2350115"/>
                <a:gd name="connsiteY6" fmla="*/ 892216 h 892216"/>
                <a:gd name="connsiteX7" fmla="*/ 0 w 2350115"/>
                <a:gd name="connsiteY7" fmla="*/ 802994 h 892216"/>
                <a:gd name="connsiteX8" fmla="*/ 0 w 2350115"/>
                <a:gd name="connsiteY8" fmla="*/ 89222 h 892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50115" h="892216">
                  <a:moveTo>
                    <a:pt x="0" y="89222"/>
                  </a:moveTo>
                  <a:cubicBezTo>
                    <a:pt x="0" y="39946"/>
                    <a:pt x="39946" y="0"/>
                    <a:pt x="89222" y="0"/>
                  </a:cubicBezTo>
                  <a:lnTo>
                    <a:pt x="2260893" y="0"/>
                  </a:lnTo>
                  <a:cubicBezTo>
                    <a:pt x="2310169" y="0"/>
                    <a:pt x="2350115" y="39946"/>
                    <a:pt x="2350115" y="89222"/>
                  </a:cubicBezTo>
                  <a:lnTo>
                    <a:pt x="2350115" y="802994"/>
                  </a:lnTo>
                  <a:cubicBezTo>
                    <a:pt x="2350115" y="852270"/>
                    <a:pt x="2310169" y="892216"/>
                    <a:pt x="2260893" y="892216"/>
                  </a:cubicBezTo>
                  <a:lnTo>
                    <a:pt x="89222" y="892216"/>
                  </a:lnTo>
                  <a:cubicBezTo>
                    <a:pt x="39946" y="892216"/>
                    <a:pt x="0" y="852270"/>
                    <a:pt x="0" y="802994"/>
                  </a:cubicBezTo>
                  <a:lnTo>
                    <a:pt x="0" y="89222"/>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77567" tIns="77567" rIns="77567" bIns="77567" numCol="1" spcCol="1270" anchor="ctr" anchorCtr="0">
              <a:noAutofit/>
            </a:bodyPr>
            <a:lstStyle/>
            <a:p>
              <a:pPr marL="0" lvl="0" indent="0" algn="ctr" defTabSz="1200150">
                <a:lnSpc>
                  <a:spcPct val="90000"/>
                </a:lnSpc>
                <a:spcBef>
                  <a:spcPct val="0"/>
                </a:spcBef>
                <a:spcAft>
                  <a:spcPct val="35000"/>
                </a:spcAft>
                <a:buNone/>
              </a:pPr>
              <a:r>
                <a:rPr lang="en-US" sz="2700" kern="1200" dirty="0"/>
                <a:t>Replaceability</a:t>
              </a:r>
            </a:p>
          </p:txBody>
        </p:sp>
      </p:grpSp>
    </p:spTree>
    <p:extLst>
      <p:ext uri="{BB962C8B-B14F-4D97-AF65-F5344CB8AC3E}">
        <p14:creationId xmlns:p14="http://schemas.microsoft.com/office/powerpoint/2010/main" val="137881544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A00448-6E76-4920-9052-6863354C2937}"/>
              </a:ext>
            </a:extLst>
          </p:cNvPr>
          <p:cNvSpPr>
            <a:spLocks noGrp="1"/>
          </p:cNvSpPr>
          <p:nvPr>
            <p:ph type="title"/>
          </p:nvPr>
        </p:nvSpPr>
        <p:spPr/>
        <p:txBody>
          <a:bodyPr/>
          <a:lstStyle/>
          <a:p>
            <a:r>
              <a:rPr lang="en-US" dirty="0"/>
              <a:t>Portability to Adaptability</a:t>
            </a:r>
          </a:p>
        </p:txBody>
      </p:sp>
      <p:sp>
        <p:nvSpPr>
          <p:cNvPr id="5" name="Left Arrow 4">
            <a:extLst>
              <a:ext uri="{FF2B5EF4-FFF2-40B4-BE49-F238E27FC236}">
                <a16:creationId xmlns:a16="http://schemas.microsoft.com/office/drawing/2014/main" id="{A3446862-A8ED-C64C-8F02-25A8FD08EB74}"/>
              </a:ext>
            </a:extLst>
          </p:cNvPr>
          <p:cNvSpPr/>
          <p:nvPr/>
        </p:nvSpPr>
        <p:spPr>
          <a:xfrm rot="10800000">
            <a:off x="2931899" y="3570309"/>
            <a:ext cx="2458764" cy="705034"/>
          </a:xfrm>
          <a:prstGeom prst="leftArrow">
            <a:avLst>
              <a:gd name="adj1" fmla="val 60000"/>
              <a:gd name="adj2" fmla="val 50000"/>
            </a:avLst>
          </a:prstGeom>
          <a:solidFill>
            <a:schemeClr val="accent1">
              <a:lumMod val="20000"/>
              <a:lumOff val="80000"/>
            </a:schemeClr>
          </a:solidFill>
        </p:spPr>
        <p:style>
          <a:lnRef idx="0">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hueOff val="0"/>
              <a:satOff val="0"/>
              <a:lumOff val="0"/>
              <a:alphaOff val="0"/>
            </a:schemeClr>
          </a:fontRef>
        </p:style>
      </p:sp>
      <p:graphicFrame>
        <p:nvGraphicFramePr>
          <p:cNvPr id="8" name="Diagram 7">
            <a:extLst>
              <a:ext uri="{FF2B5EF4-FFF2-40B4-BE49-F238E27FC236}">
                <a16:creationId xmlns:a16="http://schemas.microsoft.com/office/drawing/2014/main" id="{C54B615C-03F1-A94A-AA50-F0257800D0AC}"/>
              </a:ext>
            </a:extLst>
          </p:cNvPr>
          <p:cNvGraphicFramePr/>
          <p:nvPr>
            <p:extLst>
              <p:ext uri="{D42A27DB-BD31-4B8C-83A1-F6EECF244321}">
                <p14:modId xmlns:p14="http://schemas.microsoft.com/office/powerpoint/2010/main" val="913341608"/>
              </p:ext>
            </p:extLst>
          </p:nvPr>
        </p:nvGraphicFramePr>
        <p:xfrm>
          <a:off x="5733143" y="1973940"/>
          <a:ext cx="5324324" cy="39188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9" name="Group 8">
            <a:extLst>
              <a:ext uri="{FF2B5EF4-FFF2-40B4-BE49-F238E27FC236}">
                <a16:creationId xmlns:a16="http://schemas.microsoft.com/office/drawing/2014/main" id="{036B5447-7EEB-AD4C-AE2B-F6259486A7ED}"/>
              </a:ext>
            </a:extLst>
          </p:cNvPr>
          <p:cNvGrpSpPr/>
          <p:nvPr/>
        </p:nvGrpSpPr>
        <p:grpSpPr>
          <a:xfrm>
            <a:off x="914400" y="2208672"/>
            <a:ext cx="3410859" cy="3410859"/>
            <a:chOff x="4020460" y="1248612"/>
            <a:chExt cx="3933365" cy="3933365"/>
          </a:xfrm>
        </p:grpSpPr>
        <p:sp>
          <p:nvSpPr>
            <p:cNvPr id="10" name="Oval 9">
              <a:extLst>
                <a:ext uri="{FF2B5EF4-FFF2-40B4-BE49-F238E27FC236}">
                  <a16:creationId xmlns:a16="http://schemas.microsoft.com/office/drawing/2014/main" id="{B413048D-2BCB-3449-A0B0-3182C4E2B4BE}"/>
                </a:ext>
              </a:extLst>
            </p:cNvPr>
            <p:cNvSpPr/>
            <p:nvPr/>
          </p:nvSpPr>
          <p:spPr>
            <a:xfrm>
              <a:off x="4020460" y="1248612"/>
              <a:ext cx="3933365" cy="3933365"/>
            </a:xfrm>
            <a:prstGeom prst="ellipse">
              <a:avLst/>
            </a:prstGeom>
            <a:solidFill>
              <a:schemeClr val="bg1"/>
            </a:solidFill>
            <a:ln w="28575">
              <a:solidFill>
                <a:schemeClr val="tx2"/>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1" name="Oval 4">
              <a:extLst>
                <a:ext uri="{FF2B5EF4-FFF2-40B4-BE49-F238E27FC236}">
                  <a16:creationId xmlns:a16="http://schemas.microsoft.com/office/drawing/2014/main" id="{78D359D9-16D8-854A-A1DD-FA18A0D8C19C}"/>
                </a:ext>
              </a:extLst>
            </p:cNvPr>
            <p:cNvSpPr txBox="1"/>
            <p:nvPr/>
          </p:nvSpPr>
          <p:spPr>
            <a:xfrm>
              <a:off x="4479327" y="1824640"/>
              <a:ext cx="3075583" cy="278130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145" tIns="17145" rIns="17145" bIns="17145" numCol="1" spcCol="1270" anchor="ctr" anchorCtr="0">
              <a:noAutofit/>
            </a:bodyPr>
            <a:lstStyle/>
            <a:p>
              <a:pPr marL="0" lvl="0" indent="0" algn="ctr" defTabSz="1200150">
                <a:lnSpc>
                  <a:spcPct val="90000"/>
                </a:lnSpc>
                <a:spcBef>
                  <a:spcPct val="0"/>
                </a:spcBef>
                <a:spcAft>
                  <a:spcPct val="35000"/>
                </a:spcAft>
                <a:buNone/>
              </a:pPr>
              <a:r>
                <a:rPr lang="en-US" sz="3200" kern="1200" dirty="0">
                  <a:solidFill>
                    <a:schemeClr val="tx2"/>
                  </a:solidFill>
                </a:rPr>
                <a:t>Portability</a:t>
              </a:r>
            </a:p>
          </p:txBody>
        </p:sp>
      </p:grpSp>
    </p:spTree>
    <p:extLst>
      <p:ext uri="{BB962C8B-B14F-4D97-AF65-F5344CB8AC3E}">
        <p14:creationId xmlns:p14="http://schemas.microsoft.com/office/powerpoint/2010/main" val="389458947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A00448-6E76-4920-9052-6863354C2937}"/>
              </a:ext>
            </a:extLst>
          </p:cNvPr>
          <p:cNvSpPr>
            <a:spLocks noGrp="1"/>
          </p:cNvSpPr>
          <p:nvPr>
            <p:ph type="title"/>
          </p:nvPr>
        </p:nvSpPr>
        <p:spPr/>
        <p:txBody>
          <a:bodyPr/>
          <a:lstStyle/>
          <a:p>
            <a:r>
              <a:rPr lang="en-US" dirty="0"/>
              <a:t>Portability to Installability</a:t>
            </a:r>
          </a:p>
        </p:txBody>
      </p:sp>
      <p:sp>
        <p:nvSpPr>
          <p:cNvPr id="5" name="Left Arrow 4">
            <a:extLst>
              <a:ext uri="{FF2B5EF4-FFF2-40B4-BE49-F238E27FC236}">
                <a16:creationId xmlns:a16="http://schemas.microsoft.com/office/drawing/2014/main" id="{301F4129-B421-7143-88BF-8640830B5370}"/>
              </a:ext>
            </a:extLst>
          </p:cNvPr>
          <p:cNvSpPr/>
          <p:nvPr/>
        </p:nvSpPr>
        <p:spPr>
          <a:xfrm rot="10800000">
            <a:off x="2931899" y="3570309"/>
            <a:ext cx="2458764" cy="705034"/>
          </a:xfrm>
          <a:prstGeom prst="leftArrow">
            <a:avLst>
              <a:gd name="adj1" fmla="val 60000"/>
              <a:gd name="adj2" fmla="val 50000"/>
            </a:avLst>
          </a:prstGeom>
          <a:solidFill>
            <a:schemeClr val="accent1">
              <a:lumMod val="20000"/>
              <a:lumOff val="80000"/>
            </a:schemeClr>
          </a:solidFill>
        </p:spPr>
        <p:style>
          <a:lnRef idx="0">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hueOff val="0"/>
              <a:satOff val="0"/>
              <a:lumOff val="0"/>
              <a:alphaOff val="0"/>
            </a:schemeClr>
          </a:fontRef>
        </p:style>
      </p:sp>
      <p:graphicFrame>
        <p:nvGraphicFramePr>
          <p:cNvPr id="8" name="Diagram 7">
            <a:extLst>
              <a:ext uri="{FF2B5EF4-FFF2-40B4-BE49-F238E27FC236}">
                <a16:creationId xmlns:a16="http://schemas.microsoft.com/office/drawing/2014/main" id="{41BD38FD-2700-534F-9FD3-A485E1608C0F}"/>
              </a:ext>
            </a:extLst>
          </p:cNvPr>
          <p:cNvGraphicFramePr/>
          <p:nvPr>
            <p:extLst>
              <p:ext uri="{D42A27DB-BD31-4B8C-83A1-F6EECF244321}">
                <p14:modId xmlns:p14="http://schemas.microsoft.com/office/powerpoint/2010/main" val="3857887862"/>
              </p:ext>
            </p:extLst>
          </p:nvPr>
        </p:nvGraphicFramePr>
        <p:xfrm>
          <a:off x="5733143" y="1973940"/>
          <a:ext cx="5123543" cy="39188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9" name="Group 8">
            <a:extLst>
              <a:ext uri="{FF2B5EF4-FFF2-40B4-BE49-F238E27FC236}">
                <a16:creationId xmlns:a16="http://schemas.microsoft.com/office/drawing/2014/main" id="{421DC185-F22A-E848-8CE0-C5744789C411}"/>
              </a:ext>
            </a:extLst>
          </p:cNvPr>
          <p:cNvGrpSpPr/>
          <p:nvPr/>
        </p:nvGrpSpPr>
        <p:grpSpPr>
          <a:xfrm>
            <a:off x="914400" y="2208672"/>
            <a:ext cx="3410859" cy="3410859"/>
            <a:chOff x="4020460" y="1248612"/>
            <a:chExt cx="3933365" cy="3933365"/>
          </a:xfrm>
        </p:grpSpPr>
        <p:sp>
          <p:nvSpPr>
            <p:cNvPr id="10" name="Oval 9">
              <a:extLst>
                <a:ext uri="{FF2B5EF4-FFF2-40B4-BE49-F238E27FC236}">
                  <a16:creationId xmlns:a16="http://schemas.microsoft.com/office/drawing/2014/main" id="{4A8856ED-A14A-504A-8B18-D190989AC6E2}"/>
                </a:ext>
              </a:extLst>
            </p:cNvPr>
            <p:cNvSpPr/>
            <p:nvPr/>
          </p:nvSpPr>
          <p:spPr>
            <a:xfrm>
              <a:off x="4020460" y="1248612"/>
              <a:ext cx="3933365" cy="3933365"/>
            </a:xfrm>
            <a:prstGeom prst="ellipse">
              <a:avLst/>
            </a:prstGeom>
            <a:solidFill>
              <a:schemeClr val="bg1"/>
            </a:solidFill>
            <a:ln w="28575">
              <a:solidFill>
                <a:schemeClr val="tx2"/>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1" name="Oval 4">
              <a:extLst>
                <a:ext uri="{FF2B5EF4-FFF2-40B4-BE49-F238E27FC236}">
                  <a16:creationId xmlns:a16="http://schemas.microsoft.com/office/drawing/2014/main" id="{60DDA72A-91CF-444F-9F77-B40B707F53AD}"/>
                </a:ext>
              </a:extLst>
            </p:cNvPr>
            <p:cNvSpPr txBox="1"/>
            <p:nvPr/>
          </p:nvSpPr>
          <p:spPr>
            <a:xfrm>
              <a:off x="4479327" y="1824640"/>
              <a:ext cx="3075583" cy="278130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145" tIns="17145" rIns="17145" bIns="17145" numCol="1" spcCol="1270" anchor="ctr" anchorCtr="0">
              <a:noAutofit/>
            </a:bodyPr>
            <a:lstStyle/>
            <a:p>
              <a:pPr marL="0" lvl="0" indent="0" algn="ctr" defTabSz="1200150">
                <a:lnSpc>
                  <a:spcPct val="90000"/>
                </a:lnSpc>
                <a:spcBef>
                  <a:spcPct val="0"/>
                </a:spcBef>
                <a:spcAft>
                  <a:spcPct val="35000"/>
                </a:spcAft>
                <a:buNone/>
              </a:pPr>
              <a:r>
                <a:rPr lang="en-US" sz="3200" kern="1200" dirty="0">
                  <a:solidFill>
                    <a:schemeClr val="tx2"/>
                  </a:solidFill>
                </a:rPr>
                <a:t>Portability</a:t>
              </a:r>
            </a:p>
          </p:txBody>
        </p:sp>
      </p:grpSp>
    </p:spTree>
    <p:extLst>
      <p:ext uri="{BB962C8B-B14F-4D97-AF65-F5344CB8AC3E}">
        <p14:creationId xmlns:p14="http://schemas.microsoft.com/office/powerpoint/2010/main" val="293860693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A00448-6E76-4920-9052-6863354C2937}"/>
              </a:ext>
            </a:extLst>
          </p:cNvPr>
          <p:cNvSpPr>
            <a:spLocks noGrp="1"/>
          </p:cNvSpPr>
          <p:nvPr>
            <p:ph type="title"/>
          </p:nvPr>
        </p:nvSpPr>
        <p:spPr/>
        <p:txBody>
          <a:bodyPr/>
          <a:lstStyle/>
          <a:p>
            <a:r>
              <a:rPr lang="en-US" dirty="0"/>
              <a:t>Portability to Coexistence</a:t>
            </a:r>
          </a:p>
        </p:txBody>
      </p:sp>
      <p:sp>
        <p:nvSpPr>
          <p:cNvPr id="5" name="Left Arrow 4">
            <a:extLst>
              <a:ext uri="{FF2B5EF4-FFF2-40B4-BE49-F238E27FC236}">
                <a16:creationId xmlns:a16="http://schemas.microsoft.com/office/drawing/2014/main" id="{E370BAE8-E4B5-6941-90C0-5EE70BD526AF}"/>
              </a:ext>
            </a:extLst>
          </p:cNvPr>
          <p:cNvSpPr/>
          <p:nvPr/>
        </p:nvSpPr>
        <p:spPr>
          <a:xfrm rot="10800000">
            <a:off x="2931899" y="3570309"/>
            <a:ext cx="2458764" cy="705034"/>
          </a:xfrm>
          <a:prstGeom prst="leftArrow">
            <a:avLst>
              <a:gd name="adj1" fmla="val 60000"/>
              <a:gd name="adj2" fmla="val 50000"/>
            </a:avLst>
          </a:prstGeom>
          <a:solidFill>
            <a:schemeClr val="accent1">
              <a:lumMod val="20000"/>
              <a:lumOff val="80000"/>
            </a:schemeClr>
          </a:solidFill>
        </p:spPr>
        <p:style>
          <a:lnRef idx="0">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hueOff val="0"/>
              <a:satOff val="0"/>
              <a:lumOff val="0"/>
              <a:alphaOff val="0"/>
            </a:schemeClr>
          </a:fontRef>
        </p:style>
      </p:sp>
      <p:graphicFrame>
        <p:nvGraphicFramePr>
          <p:cNvPr id="8" name="Diagram 7">
            <a:extLst>
              <a:ext uri="{FF2B5EF4-FFF2-40B4-BE49-F238E27FC236}">
                <a16:creationId xmlns:a16="http://schemas.microsoft.com/office/drawing/2014/main" id="{17690F24-B666-504C-87D3-3806A820D881}"/>
              </a:ext>
            </a:extLst>
          </p:cNvPr>
          <p:cNvGraphicFramePr/>
          <p:nvPr>
            <p:extLst>
              <p:ext uri="{D42A27DB-BD31-4B8C-83A1-F6EECF244321}">
                <p14:modId xmlns:p14="http://schemas.microsoft.com/office/powerpoint/2010/main" val="1209130528"/>
              </p:ext>
            </p:extLst>
          </p:nvPr>
        </p:nvGraphicFramePr>
        <p:xfrm>
          <a:off x="5733143" y="1973940"/>
          <a:ext cx="5123543" cy="39188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9" name="Group 8">
            <a:extLst>
              <a:ext uri="{FF2B5EF4-FFF2-40B4-BE49-F238E27FC236}">
                <a16:creationId xmlns:a16="http://schemas.microsoft.com/office/drawing/2014/main" id="{77FC294C-00B2-5142-BECA-C79F3BA9D890}"/>
              </a:ext>
            </a:extLst>
          </p:cNvPr>
          <p:cNvGrpSpPr/>
          <p:nvPr/>
        </p:nvGrpSpPr>
        <p:grpSpPr>
          <a:xfrm>
            <a:off x="914400" y="2208672"/>
            <a:ext cx="3410859" cy="3410859"/>
            <a:chOff x="4020460" y="1248612"/>
            <a:chExt cx="3933365" cy="3933365"/>
          </a:xfrm>
        </p:grpSpPr>
        <p:sp>
          <p:nvSpPr>
            <p:cNvPr id="10" name="Oval 9">
              <a:extLst>
                <a:ext uri="{FF2B5EF4-FFF2-40B4-BE49-F238E27FC236}">
                  <a16:creationId xmlns:a16="http://schemas.microsoft.com/office/drawing/2014/main" id="{0065051B-2EAA-D745-83E1-02ECE4C91447}"/>
                </a:ext>
              </a:extLst>
            </p:cNvPr>
            <p:cNvSpPr/>
            <p:nvPr/>
          </p:nvSpPr>
          <p:spPr>
            <a:xfrm>
              <a:off x="4020460" y="1248612"/>
              <a:ext cx="3933365" cy="3933365"/>
            </a:xfrm>
            <a:prstGeom prst="ellipse">
              <a:avLst/>
            </a:prstGeom>
            <a:solidFill>
              <a:schemeClr val="bg1"/>
            </a:solidFill>
            <a:ln w="28575">
              <a:solidFill>
                <a:schemeClr val="tx2"/>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1" name="Oval 4">
              <a:extLst>
                <a:ext uri="{FF2B5EF4-FFF2-40B4-BE49-F238E27FC236}">
                  <a16:creationId xmlns:a16="http://schemas.microsoft.com/office/drawing/2014/main" id="{8A9D927A-E0C1-8942-AC5C-7876FDBE9E43}"/>
                </a:ext>
              </a:extLst>
            </p:cNvPr>
            <p:cNvSpPr txBox="1"/>
            <p:nvPr/>
          </p:nvSpPr>
          <p:spPr>
            <a:xfrm>
              <a:off x="4479327" y="1824640"/>
              <a:ext cx="3075583" cy="278130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145" tIns="17145" rIns="17145" bIns="17145" numCol="1" spcCol="1270" anchor="ctr" anchorCtr="0">
              <a:noAutofit/>
            </a:bodyPr>
            <a:lstStyle/>
            <a:p>
              <a:pPr marL="0" lvl="0" indent="0" algn="ctr" defTabSz="1200150">
                <a:lnSpc>
                  <a:spcPct val="90000"/>
                </a:lnSpc>
                <a:spcBef>
                  <a:spcPct val="0"/>
                </a:spcBef>
                <a:spcAft>
                  <a:spcPct val="35000"/>
                </a:spcAft>
                <a:buNone/>
              </a:pPr>
              <a:r>
                <a:rPr lang="en-US" sz="3200" kern="1200" dirty="0">
                  <a:solidFill>
                    <a:schemeClr val="tx2"/>
                  </a:solidFill>
                </a:rPr>
                <a:t>Portability</a:t>
              </a:r>
            </a:p>
          </p:txBody>
        </p:sp>
      </p:grpSp>
    </p:spTree>
    <p:extLst>
      <p:ext uri="{BB962C8B-B14F-4D97-AF65-F5344CB8AC3E}">
        <p14:creationId xmlns:p14="http://schemas.microsoft.com/office/powerpoint/2010/main" val="5037614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17EE545-5D0E-A445-ADE5-D01C41E4CCB0}"/>
              </a:ext>
            </a:extLst>
          </p:cNvPr>
          <p:cNvSpPr>
            <a:spLocks noGrp="1"/>
          </p:cNvSpPr>
          <p:nvPr>
            <p:ph type="title"/>
          </p:nvPr>
        </p:nvSpPr>
        <p:spPr/>
        <p:txBody>
          <a:bodyPr/>
          <a:lstStyle/>
          <a:p>
            <a:r>
              <a:rPr lang="en-US" dirty="0"/>
              <a:t>Opening </a:t>
            </a:r>
          </a:p>
        </p:txBody>
      </p:sp>
      <p:sp>
        <p:nvSpPr>
          <p:cNvPr id="10" name="Content Placeholder 2">
            <a:extLst>
              <a:ext uri="{FF2B5EF4-FFF2-40B4-BE49-F238E27FC236}">
                <a16:creationId xmlns:a16="http://schemas.microsoft.com/office/drawing/2014/main" id="{8243BC5A-548E-964F-9552-FC95B1F50AD6}"/>
              </a:ext>
            </a:extLst>
          </p:cNvPr>
          <p:cNvSpPr>
            <a:spLocks noGrp="1"/>
          </p:cNvSpPr>
          <p:nvPr>
            <p:ph idx="1"/>
          </p:nvPr>
        </p:nvSpPr>
        <p:spPr>
          <a:xfrm>
            <a:off x="3548742" y="2144485"/>
            <a:ext cx="8224157" cy="4032477"/>
          </a:xfrm>
        </p:spPr>
        <p:txBody>
          <a:bodyPr/>
          <a:lstStyle/>
          <a:p>
            <a:pPr marL="571500" indent="-571500">
              <a:buFont typeface="Arial" panose="020B0604020202020204" pitchFamily="34" charset="0"/>
              <a:buChar char="•"/>
            </a:pPr>
            <a:r>
              <a:rPr lang="en-US" sz="4000" dirty="0">
                <a:latin typeface="+mn-lt"/>
              </a:rPr>
              <a:t>Connections and Predictions</a:t>
            </a:r>
          </a:p>
          <a:p>
            <a:pPr marL="571500" indent="-571500">
              <a:buFont typeface="Arial" panose="020B0604020202020204" pitchFamily="34" charset="0"/>
              <a:buChar char="•"/>
            </a:pPr>
            <a:r>
              <a:rPr lang="en-US" sz="4000" dirty="0">
                <a:latin typeface="+mn-lt"/>
              </a:rPr>
              <a:t>Connection to Behavioral Skills and Mindsets</a:t>
            </a:r>
          </a:p>
          <a:p>
            <a:pPr marL="571500" indent="-571500">
              <a:buFont typeface="Arial" panose="020B0604020202020204" pitchFamily="34" charset="0"/>
              <a:buChar char="•"/>
            </a:pPr>
            <a:r>
              <a:rPr lang="en-US" sz="4000" dirty="0">
                <a:latin typeface="+mn-lt"/>
              </a:rPr>
              <a:t>Objectives and Overview </a:t>
            </a:r>
          </a:p>
          <a:p>
            <a:endParaRPr lang="en-US" sz="4000" dirty="0">
              <a:latin typeface="+mn-lt"/>
            </a:endParaRPr>
          </a:p>
        </p:txBody>
      </p:sp>
      <p:pic>
        <p:nvPicPr>
          <p:cNvPr id="11" name="Picture 10">
            <a:extLst>
              <a:ext uri="{FF2B5EF4-FFF2-40B4-BE49-F238E27FC236}">
                <a16:creationId xmlns:a16="http://schemas.microsoft.com/office/drawing/2014/main" id="{7016581D-1797-5C4B-BC0A-D588CAD1A7C0}"/>
              </a:ext>
            </a:extLst>
          </p:cNvPr>
          <p:cNvPicPr>
            <a:picLocks noChangeAspect="1"/>
          </p:cNvPicPr>
          <p:nvPr/>
        </p:nvPicPr>
        <p:blipFill>
          <a:blip r:embed="rId4">
            <a:clrChange>
              <a:clrFrom>
                <a:srgbClr val="333333">
                  <a:alpha val="1961"/>
                </a:srgbClr>
              </a:clrFrom>
              <a:clrTo>
                <a:srgbClr val="333333">
                  <a:alpha val="0"/>
                </a:srgbClr>
              </a:clrTo>
            </a:clrChange>
            <a:duotone>
              <a:schemeClr val="accent1">
                <a:shade val="45000"/>
                <a:satMod val="135000"/>
              </a:schemeClr>
              <a:prstClr val="white"/>
            </a:duotone>
          </a:blip>
          <a:stretch>
            <a:fillRect/>
          </a:stretch>
        </p:blipFill>
        <p:spPr>
          <a:xfrm>
            <a:off x="247782" y="2028865"/>
            <a:ext cx="3300960" cy="3300960"/>
          </a:xfrm>
          <a:prstGeom prst="rect">
            <a:avLst/>
          </a:prstGeom>
        </p:spPr>
      </p:pic>
    </p:spTree>
    <p:custDataLst>
      <p:tags r:id="rId1"/>
    </p:custDataLst>
    <p:extLst>
      <p:ext uri="{BB962C8B-B14F-4D97-AF65-F5344CB8AC3E}">
        <p14:creationId xmlns:p14="http://schemas.microsoft.com/office/powerpoint/2010/main" val="51152299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A00448-6E76-4920-9052-6863354C2937}"/>
              </a:ext>
            </a:extLst>
          </p:cNvPr>
          <p:cNvSpPr>
            <a:spLocks noGrp="1"/>
          </p:cNvSpPr>
          <p:nvPr>
            <p:ph type="title"/>
          </p:nvPr>
        </p:nvSpPr>
        <p:spPr/>
        <p:txBody>
          <a:bodyPr/>
          <a:lstStyle/>
          <a:p>
            <a:r>
              <a:rPr lang="en-US" dirty="0"/>
              <a:t>Portability to Replaceability</a:t>
            </a:r>
          </a:p>
        </p:txBody>
      </p:sp>
      <p:sp>
        <p:nvSpPr>
          <p:cNvPr id="5" name="Left Arrow 4">
            <a:extLst>
              <a:ext uri="{FF2B5EF4-FFF2-40B4-BE49-F238E27FC236}">
                <a16:creationId xmlns:a16="http://schemas.microsoft.com/office/drawing/2014/main" id="{CE8E1E8A-487F-3746-A58A-77DAD46FD756}"/>
              </a:ext>
            </a:extLst>
          </p:cNvPr>
          <p:cNvSpPr/>
          <p:nvPr/>
        </p:nvSpPr>
        <p:spPr>
          <a:xfrm rot="10800000">
            <a:off x="2931899" y="3570309"/>
            <a:ext cx="2458764" cy="705034"/>
          </a:xfrm>
          <a:prstGeom prst="leftArrow">
            <a:avLst>
              <a:gd name="adj1" fmla="val 60000"/>
              <a:gd name="adj2" fmla="val 50000"/>
            </a:avLst>
          </a:prstGeom>
          <a:solidFill>
            <a:schemeClr val="accent1">
              <a:lumMod val="20000"/>
              <a:lumOff val="80000"/>
            </a:schemeClr>
          </a:solidFill>
        </p:spPr>
        <p:style>
          <a:lnRef idx="0">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hueOff val="0"/>
              <a:satOff val="0"/>
              <a:lumOff val="0"/>
              <a:alphaOff val="0"/>
            </a:schemeClr>
          </a:fontRef>
        </p:style>
      </p:sp>
      <p:graphicFrame>
        <p:nvGraphicFramePr>
          <p:cNvPr id="8" name="Diagram 7">
            <a:extLst>
              <a:ext uri="{FF2B5EF4-FFF2-40B4-BE49-F238E27FC236}">
                <a16:creationId xmlns:a16="http://schemas.microsoft.com/office/drawing/2014/main" id="{D67016E8-21DD-5F46-AA36-131F5A11DDB7}"/>
              </a:ext>
            </a:extLst>
          </p:cNvPr>
          <p:cNvGraphicFramePr/>
          <p:nvPr>
            <p:extLst>
              <p:ext uri="{D42A27DB-BD31-4B8C-83A1-F6EECF244321}">
                <p14:modId xmlns:p14="http://schemas.microsoft.com/office/powerpoint/2010/main" val="1531233482"/>
              </p:ext>
            </p:extLst>
          </p:nvPr>
        </p:nvGraphicFramePr>
        <p:xfrm>
          <a:off x="5733143" y="1973940"/>
          <a:ext cx="5527524" cy="39188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9" name="Group 8">
            <a:extLst>
              <a:ext uri="{FF2B5EF4-FFF2-40B4-BE49-F238E27FC236}">
                <a16:creationId xmlns:a16="http://schemas.microsoft.com/office/drawing/2014/main" id="{729DDE6C-9EAD-D94A-A5AF-6BAF4073E349}"/>
              </a:ext>
            </a:extLst>
          </p:cNvPr>
          <p:cNvGrpSpPr/>
          <p:nvPr/>
        </p:nvGrpSpPr>
        <p:grpSpPr>
          <a:xfrm>
            <a:off x="914400" y="2208672"/>
            <a:ext cx="3410859" cy="3410859"/>
            <a:chOff x="4020460" y="1248612"/>
            <a:chExt cx="3933365" cy="3933365"/>
          </a:xfrm>
        </p:grpSpPr>
        <p:sp>
          <p:nvSpPr>
            <p:cNvPr id="10" name="Oval 9">
              <a:extLst>
                <a:ext uri="{FF2B5EF4-FFF2-40B4-BE49-F238E27FC236}">
                  <a16:creationId xmlns:a16="http://schemas.microsoft.com/office/drawing/2014/main" id="{C860B60E-788F-C448-B953-390A4292C780}"/>
                </a:ext>
              </a:extLst>
            </p:cNvPr>
            <p:cNvSpPr/>
            <p:nvPr/>
          </p:nvSpPr>
          <p:spPr>
            <a:xfrm>
              <a:off x="4020460" y="1248612"/>
              <a:ext cx="3933365" cy="3933365"/>
            </a:xfrm>
            <a:prstGeom prst="ellipse">
              <a:avLst/>
            </a:prstGeom>
            <a:solidFill>
              <a:schemeClr val="bg1"/>
            </a:solidFill>
            <a:ln w="28575">
              <a:solidFill>
                <a:schemeClr val="tx2"/>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1" name="Oval 4">
              <a:extLst>
                <a:ext uri="{FF2B5EF4-FFF2-40B4-BE49-F238E27FC236}">
                  <a16:creationId xmlns:a16="http://schemas.microsoft.com/office/drawing/2014/main" id="{C39D1482-CF27-FE44-9EDF-1DC9566FBB0C}"/>
                </a:ext>
              </a:extLst>
            </p:cNvPr>
            <p:cNvSpPr txBox="1"/>
            <p:nvPr/>
          </p:nvSpPr>
          <p:spPr>
            <a:xfrm>
              <a:off x="4479327" y="1824640"/>
              <a:ext cx="3075583" cy="278130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145" tIns="17145" rIns="17145" bIns="17145" numCol="1" spcCol="1270" anchor="ctr" anchorCtr="0">
              <a:noAutofit/>
            </a:bodyPr>
            <a:lstStyle/>
            <a:p>
              <a:pPr marL="0" lvl="0" indent="0" algn="ctr" defTabSz="1200150">
                <a:lnSpc>
                  <a:spcPct val="90000"/>
                </a:lnSpc>
                <a:spcBef>
                  <a:spcPct val="0"/>
                </a:spcBef>
                <a:spcAft>
                  <a:spcPct val="35000"/>
                </a:spcAft>
                <a:buNone/>
              </a:pPr>
              <a:r>
                <a:rPr lang="en-US" sz="3200" kern="1200" dirty="0">
                  <a:solidFill>
                    <a:schemeClr val="tx2"/>
                  </a:solidFill>
                </a:rPr>
                <a:t>Portability</a:t>
              </a:r>
            </a:p>
          </p:txBody>
        </p:sp>
      </p:grpSp>
    </p:spTree>
    <p:extLst>
      <p:ext uri="{BB962C8B-B14F-4D97-AF65-F5344CB8AC3E}">
        <p14:creationId xmlns:p14="http://schemas.microsoft.com/office/powerpoint/2010/main" val="220888878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Let’s Practice</a:t>
            </a:r>
            <a:r>
              <a:rPr lang="en-US"/>
              <a:t>! </a:t>
            </a:r>
            <a:endParaRPr lang="en-US" dirty="0"/>
          </a:p>
        </p:txBody>
      </p:sp>
      <p:sp>
        <p:nvSpPr>
          <p:cNvPr id="3" name="Content Placeholder 2"/>
          <p:cNvSpPr>
            <a:spLocks noGrp="1"/>
          </p:cNvSpPr>
          <p:nvPr>
            <p:ph idx="1"/>
          </p:nvPr>
        </p:nvSpPr>
        <p:spPr>
          <a:xfrm>
            <a:off x="419100" y="3939766"/>
            <a:ext cx="11353800" cy="2486706"/>
          </a:xfrm>
        </p:spPr>
        <p:txBody>
          <a:bodyPr>
            <a:normAutofit fontScale="92500" lnSpcReduction="10000"/>
          </a:bodyPr>
          <a:lstStyle/>
          <a:p>
            <a:pPr marL="0" indent="0" algn="ctr">
              <a:buNone/>
            </a:pPr>
            <a:r>
              <a:rPr lang="en-US" sz="2400" dirty="0">
                <a:latin typeface="+mn-lt"/>
              </a:rPr>
              <a:t>Your instructor will explain the following practice activity intended to solidify your understanding.</a:t>
            </a:r>
          </a:p>
          <a:p>
            <a:pPr algn="ctr"/>
            <a:endParaRPr lang="en-US" sz="2400" dirty="0">
              <a:latin typeface="+mn-lt"/>
            </a:endParaRPr>
          </a:p>
          <a:p>
            <a:pPr marL="0" indent="0" algn="ctr">
              <a:buNone/>
            </a:pPr>
            <a:r>
              <a:rPr lang="en-US" sz="2400" b="1" dirty="0">
                <a:latin typeface="+mn-lt"/>
              </a:rPr>
              <a:t>Be prepared to debrief the experience when the whole group comes back together! </a:t>
            </a:r>
          </a:p>
          <a:p>
            <a:pPr marL="0" indent="0" algn="ctr">
              <a:buNone/>
            </a:pPr>
            <a:endParaRPr lang="en-US" sz="2400" b="1" dirty="0">
              <a:latin typeface="+mn-lt"/>
            </a:endParaRPr>
          </a:p>
          <a:p>
            <a:pPr marL="0" indent="0" algn="ctr">
              <a:buNone/>
            </a:pPr>
            <a:r>
              <a:rPr lang="en-US" sz="1800" b="1" dirty="0">
                <a:latin typeface="+mn-lt"/>
              </a:rPr>
              <a:t>Options for Practice: You Teach, Quiz a Friend, Pitch It, How May I Help You?, Instructor Choice!</a:t>
            </a:r>
          </a:p>
          <a:p>
            <a:pPr marL="0" indent="0" algn="ctr">
              <a:buNone/>
            </a:pPr>
            <a:r>
              <a:rPr lang="en-US" sz="2400" b="1" dirty="0">
                <a:latin typeface="+mn-lt"/>
              </a:rPr>
              <a:t> </a:t>
            </a:r>
          </a:p>
        </p:txBody>
      </p:sp>
      <p:pic>
        <p:nvPicPr>
          <p:cNvPr id="4" name="Graphic 3" descr="Cloud Computing">
            <a:extLst>
              <a:ext uri="{FF2B5EF4-FFF2-40B4-BE49-F238E27FC236}">
                <a16:creationId xmlns:a16="http://schemas.microsoft.com/office/drawing/2014/main" id="{0CF7E9BC-B77F-4AF3-8B1F-446430956FE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664377" y="1076521"/>
            <a:ext cx="2863245" cy="2863245"/>
          </a:xfrm>
          <a:prstGeom prst="rect">
            <a:avLst/>
          </a:prstGeom>
        </p:spPr>
      </p:pic>
    </p:spTree>
    <p:custDataLst>
      <p:tags r:id="rId1"/>
    </p:custDataLst>
    <p:extLst>
      <p:ext uri="{BB962C8B-B14F-4D97-AF65-F5344CB8AC3E}">
        <p14:creationId xmlns:p14="http://schemas.microsoft.com/office/powerpoint/2010/main" val="108547864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99F726-48B1-4C7B-8324-A71336EAD8F1}"/>
              </a:ext>
            </a:extLst>
          </p:cNvPr>
          <p:cNvSpPr>
            <a:spLocks noGrp="1"/>
          </p:cNvSpPr>
          <p:nvPr>
            <p:ph type="title"/>
          </p:nvPr>
        </p:nvSpPr>
        <p:spPr>
          <a:noFill/>
        </p:spPr>
        <p:txBody>
          <a:bodyPr/>
          <a:lstStyle/>
          <a:p>
            <a:r>
              <a:rPr lang="en-US" dirty="0"/>
              <a:t>Activity</a:t>
            </a:r>
          </a:p>
        </p:txBody>
      </p:sp>
      <p:sp>
        <p:nvSpPr>
          <p:cNvPr id="3" name="Content Placeholder 2">
            <a:extLst>
              <a:ext uri="{FF2B5EF4-FFF2-40B4-BE49-F238E27FC236}">
                <a16:creationId xmlns:a16="http://schemas.microsoft.com/office/drawing/2014/main" id="{A3DF6FFA-3735-438C-BC16-6F439DD5C8A5}"/>
              </a:ext>
            </a:extLst>
          </p:cNvPr>
          <p:cNvSpPr>
            <a:spLocks noGrp="1"/>
          </p:cNvSpPr>
          <p:nvPr>
            <p:ph sz="quarter" idx="10"/>
          </p:nvPr>
        </p:nvSpPr>
        <p:spPr/>
        <p:txBody>
          <a:bodyPr/>
          <a:lstStyle/>
          <a:p>
            <a:r>
              <a:rPr lang="en-US" dirty="0"/>
              <a:t>Open a web browser and go to amazon.com</a:t>
            </a:r>
          </a:p>
          <a:p>
            <a:pPr lvl="1"/>
            <a:r>
              <a:rPr lang="en-US" dirty="0"/>
              <a:t>Evaluate the home page for all the characteristics mentioned here:</a:t>
            </a:r>
          </a:p>
          <a:p>
            <a:pPr lvl="2"/>
            <a:r>
              <a:rPr lang="en-US" dirty="0"/>
              <a:t>Functionality, Reliability, Usability, Efficiency, Maintainability and Portability. </a:t>
            </a:r>
          </a:p>
          <a:p>
            <a:pPr lvl="2"/>
            <a:endParaRPr lang="en-US" dirty="0"/>
          </a:p>
          <a:p>
            <a:pPr marL="1254125" lvl="2" indent="0">
              <a:buNone/>
            </a:pPr>
            <a:r>
              <a:rPr lang="en-US" dirty="0"/>
              <a:t>Open a new tab in that web browser and go to web.archive.org and in the main search box, type in amazon</a:t>
            </a:r>
          </a:p>
          <a:p>
            <a:pPr marL="1254125" lvl="2" indent="0">
              <a:buNone/>
            </a:pPr>
            <a:endParaRPr lang="en-US" dirty="0"/>
          </a:p>
          <a:p>
            <a:pPr marL="1254125" lvl="2" indent="0">
              <a:buNone/>
            </a:pPr>
            <a:endParaRPr lang="en-US" dirty="0"/>
          </a:p>
          <a:p>
            <a:pPr marL="1254125" lvl="2" indent="0">
              <a:buNone/>
            </a:pPr>
            <a:r>
              <a:rPr lang="en-US" dirty="0"/>
              <a:t>From here, Choose a date approximately 2 years ago. Compare the two sites. How do they differ based on the above criteria? Now choose a date 10 years ago. How is this different? </a:t>
            </a:r>
          </a:p>
          <a:p>
            <a:pPr marL="346075" indent="0">
              <a:buNone/>
            </a:pPr>
            <a:endParaRPr lang="en-US" dirty="0"/>
          </a:p>
        </p:txBody>
      </p:sp>
      <p:pic>
        <p:nvPicPr>
          <p:cNvPr id="7" name="Content Placeholder 6">
            <a:extLst>
              <a:ext uri="{FF2B5EF4-FFF2-40B4-BE49-F238E27FC236}">
                <a16:creationId xmlns:a16="http://schemas.microsoft.com/office/drawing/2014/main" id="{03E1AB5B-1938-47F8-BF56-00F54F2BE1D6}"/>
              </a:ext>
            </a:extLst>
          </p:cNvPr>
          <p:cNvPicPr>
            <a:picLocks noGrp="1" noChangeAspect="1"/>
          </p:cNvPicPr>
          <p:nvPr>
            <p:ph sz="quarter" idx="11"/>
          </p:nvPr>
        </p:nvPicPr>
        <p:blipFill>
          <a:blip r:embed="rId2">
            <a:extLst>
              <a:ext uri="{28A0092B-C50C-407E-A947-70E740481C1C}">
                <a14:useLocalDpi xmlns:a14="http://schemas.microsoft.com/office/drawing/2010/main" val="0"/>
              </a:ext>
            </a:extLst>
          </a:blip>
          <a:stretch>
            <a:fillRect/>
          </a:stretch>
        </p:blipFill>
        <p:spPr>
          <a:xfrm>
            <a:off x="1516937" y="3712463"/>
            <a:ext cx="8582635" cy="878458"/>
          </a:xfrm>
        </p:spPr>
      </p:pic>
      <p:sp>
        <p:nvSpPr>
          <p:cNvPr id="5" name="Content Placeholder 4">
            <a:extLst>
              <a:ext uri="{FF2B5EF4-FFF2-40B4-BE49-F238E27FC236}">
                <a16:creationId xmlns:a16="http://schemas.microsoft.com/office/drawing/2014/main" id="{1C07FAE0-52A0-4C79-B433-AADB33FCF97F}"/>
              </a:ext>
            </a:extLst>
          </p:cNvPr>
          <p:cNvSpPr>
            <a:spLocks noGrp="1"/>
          </p:cNvSpPr>
          <p:nvPr>
            <p:ph sz="quarter" idx="12"/>
          </p:nvPr>
        </p:nvSpPr>
        <p:spPr/>
        <p:txBody>
          <a:bodyPr/>
          <a:lstStyle/>
          <a:p>
            <a:endParaRPr lang="en-US"/>
          </a:p>
        </p:txBody>
      </p:sp>
    </p:spTree>
    <p:extLst>
      <p:ext uri="{BB962C8B-B14F-4D97-AF65-F5344CB8AC3E}">
        <p14:creationId xmlns:p14="http://schemas.microsoft.com/office/powerpoint/2010/main" val="409655971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C9CD0C-6A52-4CA1-9CDF-B26055B6B227}"/>
              </a:ext>
            </a:extLst>
          </p:cNvPr>
          <p:cNvSpPr>
            <a:spLocks noGrp="1"/>
          </p:cNvSpPr>
          <p:nvPr>
            <p:ph type="title"/>
          </p:nvPr>
        </p:nvSpPr>
        <p:spPr/>
        <p:txBody>
          <a:bodyPr/>
          <a:lstStyle/>
          <a:p>
            <a:r>
              <a:rPr lang="en-US" dirty="0"/>
              <a:t>Knowledge Check Questions</a:t>
            </a:r>
          </a:p>
        </p:txBody>
      </p:sp>
      <p:graphicFrame>
        <p:nvGraphicFramePr>
          <p:cNvPr id="8" name="Diagram 7">
            <a:extLst>
              <a:ext uri="{FF2B5EF4-FFF2-40B4-BE49-F238E27FC236}">
                <a16:creationId xmlns:a16="http://schemas.microsoft.com/office/drawing/2014/main" id="{ED4C3626-7E22-4AA9-8D84-17AC946DFCEE}"/>
              </a:ext>
            </a:extLst>
          </p:cNvPr>
          <p:cNvGraphicFramePr/>
          <p:nvPr>
            <p:extLst>
              <p:ext uri="{D42A27DB-BD31-4B8C-83A1-F6EECF244321}">
                <p14:modId xmlns:p14="http://schemas.microsoft.com/office/powerpoint/2010/main" val="4189170903"/>
              </p:ext>
            </p:extLst>
          </p:nvPr>
        </p:nvGraphicFramePr>
        <p:xfrm>
          <a:off x="457200" y="1760220"/>
          <a:ext cx="9944100" cy="32232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5227357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Making Connections</a:t>
            </a:r>
          </a:p>
        </p:txBody>
      </p:sp>
      <p:sp>
        <p:nvSpPr>
          <p:cNvPr id="7" name="Content Placeholder 2">
            <a:extLst>
              <a:ext uri="{FF2B5EF4-FFF2-40B4-BE49-F238E27FC236}">
                <a16:creationId xmlns:a16="http://schemas.microsoft.com/office/drawing/2014/main" id="{3A379F54-FE2B-444B-B899-9E2B4B59A9EA}"/>
              </a:ext>
            </a:extLst>
          </p:cNvPr>
          <p:cNvSpPr>
            <a:spLocks noGrp="1"/>
          </p:cNvSpPr>
          <p:nvPr>
            <p:ph idx="1"/>
          </p:nvPr>
        </p:nvSpPr>
        <p:spPr>
          <a:xfrm>
            <a:off x="3548742" y="2144485"/>
            <a:ext cx="8224157" cy="4032477"/>
          </a:xfrm>
        </p:spPr>
        <p:txBody>
          <a:bodyPr/>
          <a:lstStyle/>
          <a:p>
            <a:pPr marL="571500" indent="-571500">
              <a:buFont typeface="Arial" panose="020B0604020202020204" pitchFamily="34" charset="0"/>
              <a:buChar char="•"/>
            </a:pPr>
            <a:r>
              <a:rPr lang="en-US" sz="4000" dirty="0">
                <a:latin typeface="+mn-lt"/>
              </a:rPr>
              <a:t>Reflections</a:t>
            </a:r>
          </a:p>
          <a:p>
            <a:pPr marL="571500" indent="-571500">
              <a:buFont typeface="Arial" panose="020B0604020202020204" pitchFamily="34" charset="0"/>
              <a:buChar char="•"/>
            </a:pPr>
            <a:r>
              <a:rPr lang="en-US" sz="4000" dirty="0">
                <a:latin typeface="+mn-lt"/>
              </a:rPr>
              <a:t>Connections to Behavioural Skills &amp; Mindsets</a:t>
            </a:r>
          </a:p>
        </p:txBody>
      </p:sp>
      <p:pic>
        <p:nvPicPr>
          <p:cNvPr id="8" name="Picture 7">
            <a:extLst>
              <a:ext uri="{FF2B5EF4-FFF2-40B4-BE49-F238E27FC236}">
                <a16:creationId xmlns:a16="http://schemas.microsoft.com/office/drawing/2014/main" id="{E2FD16AA-4D32-4247-BA48-860AE63890FB}"/>
              </a:ext>
            </a:extLst>
          </p:cNvPr>
          <p:cNvPicPr>
            <a:picLocks noChangeAspect="1"/>
          </p:cNvPicPr>
          <p:nvPr/>
        </p:nvPicPr>
        <p:blipFill>
          <a:blip r:embed="rId4">
            <a:clrChange>
              <a:clrFrom>
                <a:srgbClr val="333333">
                  <a:alpha val="1961"/>
                </a:srgbClr>
              </a:clrFrom>
              <a:clrTo>
                <a:srgbClr val="333333">
                  <a:alpha val="0"/>
                </a:srgbClr>
              </a:clrTo>
            </a:clrChange>
            <a:duotone>
              <a:schemeClr val="accent1">
                <a:shade val="45000"/>
                <a:satMod val="135000"/>
              </a:schemeClr>
              <a:prstClr val="white"/>
            </a:duotone>
          </a:blip>
          <a:stretch>
            <a:fillRect/>
          </a:stretch>
        </p:blipFill>
        <p:spPr>
          <a:xfrm>
            <a:off x="247782" y="2028865"/>
            <a:ext cx="3300960" cy="3300960"/>
          </a:xfrm>
          <a:prstGeom prst="rect">
            <a:avLst/>
          </a:prstGeom>
          <a:ln>
            <a:noFill/>
          </a:ln>
        </p:spPr>
      </p:pic>
    </p:spTree>
    <p:custDataLst>
      <p:tags r:id="rId1"/>
    </p:custDataLst>
    <p:extLst>
      <p:ext uri="{BB962C8B-B14F-4D97-AF65-F5344CB8AC3E}">
        <p14:creationId xmlns:p14="http://schemas.microsoft.com/office/powerpoint/2010/main" val="40644689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83463" y="6062177"/>
            <a:ext cx="9695424" cy="685800"/>
          </a:xfrm>
        </p:spPr>
        <p:txBody>
          <a:bodyPr>
            <a:noAutofit/>
          </a:bodyPr>
          <a:lstStyle/>
          <a:p>
            <a:r>
              <a:rPr lang="en-US" sz="2400" dirty="0"/>
              <a:t>Software Development Life Cycle and the Characteristics of a Good Application</a:t>
            </a:r>
          </a:p>
        </p:txBody>
      </p:sp>
      <p:sp>
        <p:nvSpPr>
          <p:cNvPr id="5" name="Content Placeholder 4"/>
          <p:cNvSpPr>
            <a:spLocks noGrp="1"/>
          </p:cNvSpPr>
          <p:nvPr>
            <p:ph sz="quarter" idx="10"/>
          </p:nvPr>
        </p:nvSpPr>
        <p:spPr/>
        <p:txBody>
          <a:bodyPr/>
          <a:lstStyle/>
          <a:p>
            <a:pPr marL="346075" indent="0">
              <a:buNone/>
            </a:pPr>
            <a:endParaRPr lang="en-US" sz="3200" dirty="0"/>
          </a:p>
          <a:p>
            <a:pPr marL="346075" indent="0">
              <a:buNone/>
            </a:pPr>
            <a:r>
              <a:rPr lang="en-US" dirty="0"/>
              <a:t>After completing this module, students will be able to:</a:t>
            </a:r>
          </a:p>
          <a:p>
            <a:r>
              <a:rPr lang="en-US" sz="2400" dirty="0"/>
              <a:t>Explain the purpose of the Software Development Life Cycle (SDLC)</a:t>
            </a:r>
          </a:p>
          <a:p>
            <a:r>
              <a:rPr lang="en-US" sz="2400" dirty="0"/>
              <a:t>Examine an application to determine if it meets the criteria of a good quality application</a:t>
            </a:r>
          </a:p>
          <a:p>
            <a:endParaRPr lang="en-US" dirty="0"/>
          </a:p>
        </p:txBody>
      </p:sp>
      <p:sp>
        <p:nvSpPr>
          <p:cNvPr id="6" name="Slide Number Placeholder 3">
            <a:extLst>
              <a:ext uri="{FF2B5EF4-FFF2-40B4-BE49-F238E27FC236}">
                <a16:creationId xmlns:a16="http://schemas.microsoft.com/office/drawing/2014/main" id="{C64CC65C-9525-1540-AC69-94A9CB1822C2}"/>
              </a:ext>
            </a:extLst>
          </p:cNvPr>
          <p:cNvSpPr txBox="1">
            <a:spLocks/>
          </p:cNvSpPr>
          <p:nvPr/>
        </p:nvSpPr>
        <p:spPr>
          <a:xfrm>
            <a:off x="9029700" y="6356350"/>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B6A95138-A96E-2F42-A959-2EFD44FE4AB7}" type="slidenum">
              <a:rPr kumimoji="0" lang="en-US" sz="900" b="0" i="0" u="none" strike="noStrike" kern="1200" cap="none" spc="0" normalizeH="0" baseline="0" noProof="0" smtClean="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7" name="Rectangle 6">
            <a:extLst>
              <a:ext uri="{FF2B5EF4-FFF2-40B4-BE49-F238E27FC236}">
                <a16:creationId xmlns:a16="http://schemas.microsoft.com/office/drawing/2014/main" id="{ED4FA37B-6569-1A43-8088-AA049818CC77}"/>
              </a:ext>
            </a:extLst>
          </p:cNvPr>
          <p:cNvSpPr/>
          <p:nvPr/>
        </p:nvSpPr>
        <p:spPr>
          <a:xfrm>
            <a:off x="640080" y="5332583"/>
            <a:ext cx="11132820" cy="46166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2400" b="1" i="0" u="none" strike="noStrike" kern="1200" cap="none" spc="0" normalizeH="0" baseline="0" noProof="0" dirty="0">
                <a:ln>
                  <a:noFill/>
                </a:ln>
                <a:solidFill>
                  <a:srgbClr val="004B88"/>
                </a:solidFill>
                <a:effectLst/>
                <a:uLnTx/>
                <a:uFillTx/>
                <a:latin typeface="Calibri" panose="020F0502020204030204"/>
                <a:ea typeface="+mn-ea"/>
                <a:cs typeface="+mn-cs"/>
              </a:rPr>
              <a:t>Behavioral Skill: Communication	Mindset: Growth Mindset</a:t>
            </a:r>
          </a:p>
        </p:txBody>
      </p:sp>
      <p:cxnSp>
        <p:nvCxnSpPr>
          <p:cNvPr id="8" name="Straight Connector 7">
            <a:extLst>
              <a:ext uri="{FF2B5EF4-FFF2-40B4-BE49-F238E27FC236}">
                <a16:creationId xmlns:a16="http://schemas.microsoft.com/office/drawing/2014/main" id="{B110B38B-7012-E642-ABF5-1542078CCE8C}"/>
              </a:ext>
            </a:extLst>
          </p:cNvPr>
          <p:cNvCxnSpPr/>
          <p:nvPr/>
        </p:nvCxnSpPr>
        <p:spPr>
          <a:xfrm flipV="1">
            <a:off x="640080" y="5012984"/>
            <a:ext cx="11132820" cy="60960"/>
          </a:xfrm>
          <a:prstGeom prst="line">
            <a:avLst/>
          </a:prstGeom>
          <a:ln w="381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8589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A7261A-16B5-4D14-B288-184372B93A83}"/>
              </a:ext>
            </a:extLst>
          </p:cNvPr>
          <p:cNvSpPr>
            <a:spLocks noGrp="1"/>
          </p:cNvSpPr>
          <p:nvPr>
            <p:ph type="title"/>
          </p:nvPr>
        </p:nvSpPr>
        <p:spPr>
          <a:noFill/>
        </p:spPr>
        <p:txBody>
          <a:bodyPr/>
          <a:lstStyle/>
          <a:p>
            <a:r>
              <a:rPr lang="en-US" dirty="0"/>
              <a:t>Software Development Life Cycle (SDLC)</a:t>
            </a:r>
          </a:p>
        </p:txBody>
      </p:sp>
      <p:graphicFrame>
        <p:nvGraphicFramePr>
          <p:cNvPr id="6" name="Content Placeholder 5">
            <a:extLst>
              <a:ext uri="{FF2B5EF4-FFF2-40B4-BE49-F238E27FC236}">
                <a16:creationId xmlns:a16="http://schemas.microsoft.com/office/drawing/2014/main" id="{9EDBD129-7237-4BD5-84A0-4E7DBD23728D}"/>
              </a:ext>
            </a:extLst>
          </p:cNvPr>
          <p:cNvGraphicFramePr>
            <a:graphicFrameLocks noGrp="1"/>
          </p:cNvGraphicFramePr>
          <p:nvPr>
            <p:ph sz="quarter" idx="10"/>
            <p:extLst>
              <p:ext uri="{D42A27DB-BD31-4B8C-83A1-F6EECF244321}">
                <p14:modId xmlns:p14="http://schemas.microsoft.com/office/powerpoint/2010/main" val="3056709565"/>
              </p:ext>
            </p:extLst>
          </p:nvPr>
        </p:nvGraphicFramePr>
        <p:xfrm>
          <a:off x="4419600" y="1239838"/>
          <a:ext cx="7177088" cy="49387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 Placeholder 2"/>
          <p:cNvSpPr>
            <a:spLocks noGrp="1"/>
          </p:cNvSpPr>
          <p:nvPr>
            <p:ph type="body" sz="quarter" idx="11"/>
          </p:nvPr>
        </p:nvSpPr>
        <p:spPr/>
        <p:txBody>
          <a:bodyPr>
            <a:normAutofit lnSpcReduction="10000"/>
          </a:bodyPr>
          <a:lstStyle/>
          <a:p>
            <a:r>
              <a:rPr lang="en-US" dirty="0"/>
              <a:t>The SDLC is repeated over the lifetime of an application; it’s used to create, update, fix, and maintain the application. </a:t>
            </a:r>
          </a:p>
          <a:p>
            <a:r>
              <a:rPr lang="en-US" dirty="0"/>
              <a:t>Each step in the cycle allows a company to focus on producing the best application possible.</a:t>
            </a:r>
          </a:p>
        </p:txBody>
      </p:sp>
    </p:spTree>
    <p:extLst>
      <p:ext uri="{BB962C8B-B14F-4D97-AF65-F5344CB8AC3E}">
        <p14:creationId xmlns:p14="http://schemas.microsoft.com/office/powerpoint/2010/main" val="1614781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5F7C8-56E0-485D-B702-0FB119C7CDD7}"/>
              </a:ext>
            </a:extLst>
          </p:cNvPr>
          <p:cNvSpPr>
            <a:spLocks noGrp="1"/>
          </p:cNvSpPr>
          <p:nvPr>
            <p:ph type="title"/>
          </p:nvPr>
        </p:nvSpPr>
        <p:spPr>
          <a:noFill/>
        </p:spPr>
        <p:txBody>
          <a:bodyPr/>
          <a:lstStyle/>
          <a:p>
            <a:r>
              <a:rPr lang="en-US" dirty="0"/>
              <a:t>SDLC Models</a:t>
            </a:r>
          </a:p>
        </p:txBody>
      </p:sp>
      <p:sp>
        <p:nvSpPr>
          <p:cNvPr id="3" name="Content Placeholder 2">
            <a:extLst>
              <a:ext uri="{FF2B5EF4-FFF2-40B4-BE49-F238E27FC236}">
                <a16:creationId xmlns:a16="http://schemas.microsoft.com/office/drawing/2014/main" id="{90AD5927-F233-4807-8291-466B8CAD63DA}"/>
              </a:ext>
            </a:extLst>
          </p:cNvPr>
          <p:cNvSpPr>
            <a:spLocks noGrp="1"/>
          </p:cNvSpPr>
          <p:nvPr>
            <p:ph sz="quarter" idx="10"/>
          </p:nvPr>
        </p:nvSpPr>
        <p:spPr>
          <a:xfrm>
            <a:off x="301751" y="1243583"/>
            <a:ext cx="11292840" cy="1342863"/>
          </a:xfrm>
        </p:spPr>
        <p:txBody>
          <a:bodyPr/>
          <a:lstStyle/>
          <a:p>
            <a:pPr marL="346075" indent="0">
              <a:buNone/>
            </a:pPr>
            <a:r>
              <a:rPr lang="en-US" dirty="0"/>
              <a:t>There are different methods that are used within the SDLC. These methods are also know as Software Development Process Models. Below are a few industry standard models.  </a:t>
            </a:r>
          </a:p>
          <a:p>
            <a:pPr marL="346075" indent="0">
              <a:buNone/>
            </a:pPr>
            <a:endParaRPr lang="en-US" dirty="0"/>
          </a:p>
        </p:txBody>
      </p:sp>
      <p:pic>
        <p:nvPicPr>
          <p:cNvPr id="16" name="Picture 15">
            <a:extLst>
              <a:ext uri="{FF2B5EF4-FFF2-40B4-BE49-F238E27FC236}">
                <a16:creationId xmlns:a16="http://schemas.microsoft.com/office/drawing/2014/main" id="{E0435D16-A0F2-1E4A-859D-3B4ECEA15971}"/>
              </a:ext>
            </a:extLst>
          </p:cNvPr>
          <p:cNvPicPr>
            <a:picLocks noChangeAspect="1"/>
          </p:cNvPicPr>
          <p:nvPr/>
        </p:nvPicPr>
        <p:blipFill>
          <a:blip r:embed="rId2">
            <a:duotone>
              <a:schemeClr val="accent2">
                <a:shade val="45000"/>
                <a:satMod val="135000"/>
              </a:schemeClr>
              <a:prstClr val="white"/>
            </a:duotone>
          </a:blip>
          <a:stretch>
            <a:fillRect/>
          </a:stretch>
        </p:blipFill>
        <p:spPr>
          <a:xfrm>
            <a:off x="1269779" y="2796444"/>
            <a:ext cx="2937866" cy="1652549"/>
          </a:xfrm>
          <a:prstGeom prst="rect">
            <a:avLst/>
          </a:prstGeom>
        </p:spPr>
      </p:pic>
      <p:sp>
        <p:nvSpPr>
          <p:cNvPr id="5" name="TextBox 4">
            <a:extLst>
              <a:ext uri="{FF2B5EF4-FFF2-40B4-BE49-F238E27FC236}">
                <a16:creationId xmlns:a16="http://schemas.microsoft.com/office/drawing/2014/main" id="{FCE12D08-CF33-944C-A459-5CC56543EF58}"/>
              </a:ext>
            </a:extLst>
          </p:cNvPr>
          <p:cNvSpPr txBox="1"/>
          <p:nvPr/>
        </p:nvSpPr>
        <p:spPr>
          <a:xfrm>
            <a:off x="3280416" y="2698581"/>
            <a:ext cx="1148584" cy="369332"/>
          </a:xfrm>
          <a:prstGeom prst="rect">
            <a:avLst/>
          </a:prstGeom>
          <a:solidFill>
            <a:schemeClr val="tx2"/>
          </a:solidFill>
          <a:ln>
            <a:noFill/>
          </a:ln>
        </p:spPr>
        <p:txBody>
          <a:bodyPr wrap="none" rtlCol="0">
            <a:spAutoFit/>
          </a:bodyPr>
          <a:lstStyle/>
          <a:p>
            <a:r>
              <a:rPr lang="en-US" dirty="0">
                <a:solidFill>
                  <a:schemeClr val="bg1"/>
                </a:solidFill>
              </a:rPr>
              <a:t> Waterfall </a:t>
            </a:r>
          </a:p>
        </p:txBody>
      </p:sp>
      <p:pic>
        <p:nvPicPr>
          <p:cNvPr id="17" name="Picture 16">
            <a:extLst>
              <a:ext uri="{FF2B5EF4-FFF2-40B4-BE49-F238E27FC236}">
                <a16:creationId xmlns:a16="http://schemas.microsoft.com/office/drawing/2014/main" id="{C5ACC288-975D-E648-8226-835990BE558E}"/>
              </a:ext>
            </a:extLst>
          </p:cNvPr>
          <p:cNvPicPr>
            <a:picLocks noChangeAspect="1"/>
          </p:cNvPicPr>
          <p:nvPr/>
        </p:nvPicPr>
        <p:blipFill>
          <a:blip r:embed="rId3">
            <a:duotone>
              <a:schemeClr val="accent2">
                <a:shade val="45000"/>
                <a:satMod val="135000"/>
              </a:schemeClr>
              <a:prstClr val="white"/>
            </a:duotone>
          </a:blip>
          <a:stretch>
            <a:fillRect/>
          </a:stretch>
        </p:blipFill>
        <p:spPr>
          <a:xfrm>
            <a:off x="4526501" y="2828380"/>
            <a:ext cx="2991934" cy="1682962"/>
          </a:xfrm>
          <a:prstGeom prst="rect">
            <a:avLst/>
          </a:prstGeom>
        </p:spPr>
      </p:pic>
      <p:sp>
        <p:nvSpPr>
          <p:cNvPr id="23" name="TextBox 22">
            <a:extLst>
              <a:ext uri="{FF2B5EF4-FFF2-40B4-BE49-F238E27FC236}">
                <a16:creationId xmlns:a16="http://schemas.microsoft.com/office/drawing/2014/main" id="{18B8502C-54CA-1B41-839F-F1B966912C78}"/>
              </a:ext>
            </a:extLst>
          </p:cNvPr>
          <p:cNvSpPr txBox="1"/>
          <p:nvPr/>
        </p:nvSpPr>
        <p:spPr>
          <a:xfrm>
            <a:off x="6456293" y="2698581"/>
            <a:ext cx="1069139" cy="369332"/>
          </a:xfrm>
          <a:prstGeom prst="rect">
            <a:avLst/>
          </a:prstGeom>
          <a:solidFill>
            <a:schemeClr val="tx2"/>
          </a:solidFill>
          <a:ln>
            <a:noFill/>
          </a:ln>
        </p:spPr>
        <p:txBody>
          <a:bodyPr wrap="none" rtlCol="0">
            <a:spAutoFit/>
          </a:bodyPr>
          <a:lstStyle/>
          <a:p>
            <a:r>
              <a:rPr lang="en-US" dirty="0">
                <a:solidFill>
                  <a:schemeClr val="bg1"/>
                </a:solidFill>
              </a:rPr>
              <a:t> Iterative </a:t>
            </a:r>
          </a:p>
        </p:txBody>
      </p:sp>
      <p:pic>
        <p:nvPicPr>
          <p:cNvPr id="18" name="Picture 17">
            <a:extLst>
              <a:ext uri="{FF2B5EF4-FFF2-40B4-BE49-F238E27FC236}">
                <a16:creationId xmlns:a16="http://schemas.microsoft.com/office/drawing/2014/main" id="{8A403C39-D57E-BC4E-855C-D8716184CE08}"/>
              </a:ext>
            </a:extLst>
          </p:cNvPr>
          <p:cNvPicPr>
            <a:picLocks noChangeAspect="1"/>
          </p:cNvPicPr>
          <p:nvPr/>
        </p:nvPicPr>
        <p:blipFill>
          <a:blip r:embed="rId4">
            <a:duotone>
              <a:schemeClr val="accent2">
                <a:shade val="45000"/>
                <a:satMod val="135000"/>
              </a:schemeClr>
              <a:prstClr val="white"/>
            </a:duotone>
          </a:blip>
          <a:stretch>
            <a:fillRect/>
          </a:stretch>
        </p:blipFill>
        <p:spPr>
          <a:xfrm>
            <a:off x="7571729" y="2832012"/>
            <a:ext cx="3046006" cy="1713378"/>
          </a:xfrm>
          <a:prstGeom prst="rect">
            <a:avLst/>
          </a:prstGeom>
        </p:spPr>
      </p:pic>
      <p:sp>
        <p:nvSpPr>
          <p:cNvPr id="25" name="TextBox 24">
            <a:extLst>
              <a:ext uri="{FF2B5EF4-FFF2-40B4-BE49-F238E27FC236}">
                <a16:creationId xmlns:a16="http://schemas.microsoft.com/office/drawing/2014/main" id="{09B4BD95-8EE5-3946-97AB-CD8BD51719E5}"/>
              </a:ext>
            </a:extLst>
          </p:cNvPr>
          <p:cNvSpPr txBox="1"/>
          <p:nvPr/>
        </p:nvSpPr>
        <p:spPr>
          <a:xfrm>
            <a:off x="10189498" y="2698581"/>
            <a:ext cx="809902" cy="369332"/>
          </a:xfrm>
          <a:prstGeom prst="rect">
            <a:avLst/>
          </a:prstGeom>
          <a:solidFill>
            <a:schemeClr val="tx2"/>
          </a:solidFill>
          <a:ln>
            <a:noFill/>
          </a:ln>
        </p:spPr>
        <p:txBody>
          <a:bodyPr wrap="none" rtlCol="0">
            <a:spAutoFit/>
          </a:bodyPr>
          <a:lstStyle/>
          <a:p>
            <a:r>
              <a:rPr lang="en-US" dirty="0">
                <a:solidFill>
                  <a:schemeClr val="bg1"/>
                </a:solidFill>
              </a:rPr>
              <a:t> Spiral </a:t>
            </a:r>
          </a:p>
        </p:txBody>
      </p:sp>
      <p:pic>
        <p:nvPicPr>
          <p:cNvPr id="19" name="Picture 18">
            <a:extLst>
              <a:ext uri="{FF2B5EF4-FFF2-40B4-BE49-F238E27FC236}">
                <a16:creationId xmlns:a16="http://schemas.microsoft.com/office/drawing/2014/main" id="{8F82477B-1F15-4844-9C01-C93CB47B1034}"/>
              </a:ext>
            </a:extLst>
          </p:cNvPr>
          <p:cNvPicPr>
            <a:picLocks noChangeAspect="1"/>
          </p:cNvPicPr>
          <p:nvPr/>
        </p:nvPicPr>
        <p:blipFill>
          <a:blip r:embed="rId5">
            <a:duotone>
              <a:schemeClr val="accent2">
                <a:shade val="45000"/>
                <a:satMod val="135000"/>
              </a:schemeClr>
              <a:prstClr val="white"/>
            </a:duotone>
          </a:blip>
          <a:stretch>
            <a:fillRect/>
          </a:stretch>
        </p:blipFill>
        <p:spPr>
          <a:xfrm>
            <a:off x="1277256" y="4969160"/>
            <a:ext cx="2859316" cy="1608364"/>
          </a:xfrm>
          <a:prstGeom prst="rect">
            <a:avLst/>
          </a:prstGeom>
        </p:spPr>
      </p:pic>
      <p:sp>
        <p:nvSpPr>
          <p:cNvPr id="27" name="TextBox 26">
            <a:extLst>
              <a:ext uri="{FF2B5EF4-FFF2-40B4-BE49-F238E27FC236}">
                <a16:creationId xmlns:a16="http://schemas.microsoft.com/office/drawing/2014/main" id="{E4AD9B5D-95FF-3A4B-9CD4-57899893F8F1}"/>
              </a:ext>
            </a:extLst>
          </p:cNvPr>
          <p:cNvSpPr txBox="1"/>
          <p:nvPr/>
        </p:nvSpPr>
        <p:spPr>
          <a:xfrm>
            <a:off x="3338474" y="4755862"/>
            <a:ext cx="1090170" cy="369332"/>
          </a:xfrm>
          <a:prstGeom prst="rect">
            <a:avLst/>
          </a:prstGeom>
          <a:solidFill>
            <a:schemeClr val="tx2"/>
          </a:solidFill>
          <a:ln>
            <a:noFill/>
          </a:ln>
        </p:spPr>
        <p:txBody>
          <a:bodyPr wrap="none" rtlCol="0">
            <a:spAutoFit/>
          </a:bodyPr>
          <a:lstStyle/>
          <a:p>
            <a:r>
              <a:rPr lang="en-US" dirty="0">
                <a:solidFill>
                  <a:schemeClr val="bg1"/>
                </a:solidFill>
              </a:rPr>
              <a:t> V-Model </a:t>
            </a:r>
          </a:p>
        </p:txBody>
      </p:sp>
      <p:pic>
        <p:nvPicPr>
          <p:cNvPr id="21" name="Picture 20">
            <a:extLst>
              <a:ext uri="{FF2B5EF4-FFF2-40B4-BE49-F238E27FC236}">
                <a16:creationId xmlns:a16="http://schemas.microsoft.com/office/drawing/2014/main" id="{083BB591-5AAA-5642-BE2A-6241A4DB9D61}"/>
              </a:ext>
            </a:extLst>
          </p:cNvPr>
          <p:cNvPicPr>
            <a:picLocks noChangeAspect="1"/>
          </p:cNvPicPr>
          <p:nvPr/>
        </p:nvPicPr>
        <p:blipFill>
          <a:blip r:embed="rId6">
            <a:duotone>
              <a:schemeClr val="accent2">
                <a:shade val="45000"/>
                <a:satMod val="135000"/>
              </a:schemeClr>
              <a:prstClr val="white"/>
            </a:duotone>
          </a:blip>
          <a:stretch>
            <a:fillRect/>
          </a:stretch>
        </p:blipFill>
        <p:spPr>
          <a:xfrm>
            <a:off x="4526782" y="5152393"/>
            <a:ext cx="2912538" cy="1425284"/>
          </a:xfrm>
          <a:prstGeom prst="rect">
            <a:avLst/>
          </a:prstGeom>
        </p:spPr>
      </p:pic>
      <p:sp>
        <p:nvSpPr>
          <p:cNvPr id="29" name="TextBox 28">
            <a:extLst>
              <a:ext uri="{FF2B5EF4-FFF2-40B4-BE49-F238E27FC236}">
                <a16:creationId xmlns:a16="http://schemas.microsoft.com/office/drawing/2014/main" id="{D83790B2-E6FC-4841-9BF7-6F63455F1A03}"/>
              </a:ext>
            </a:extLst>
          </p:cNvPr>
          <p:cNvSpPr txBox="1"/>
          <p:nvPr/>
        </p:nvSpPr>
        <p:spPr>
          <a:xfrm>
            <a:off x="5774121" y="4751807"/>
            <a:ext cx="1758815" cy="369332"/>
          </a:xfrm>
          <a:prstGeom prst="rect">
            <a:avLst/>
          </a:prstGeom>
          <a:solidFill>
            <a:schemeClr val="tx2"/>
          </a:solidFill>
          <a:ln>
            <a:noFill/>
          </a:ln>
        </p:spPr>
        <p:txBody>
          <a:bodyPr wrap="none" rtlCol="0">
            <a:spAutoFit/>
          </a:bodyPr>
          <a:lstStyle/>
          <a:p>
            <a:r>
              <a:rPr lang="en-US" dirty="0">
                <a:solidFill>
                  <a:schemeClr val="bg1"/>
                </a:solidFill>
              </a:rPr>
              <a:t> Big Bang Model </a:t>
            </a:r>
          </a:p>
        </p:txBody>
      </p:sp>
      <p:pic>
        <p:nvPicPr>
          <p:cNvPr id="20" name="Picture 19">
            <a:extLst>
              <a:ext uri="{FF2B5EF4-FFF2-40B4-BE49-F238E27FC236}">
                <a16:creationId xmlns:a16="http://schemas.microsoft.com/office/drawing/2014/main" id="{97242C5C-0D54-8843-8379-E304E5829CFB}"/>
              </a:ext>
            </a:extLst>
          </p:cNvPr>
          <p:cNvPicPr>
            <a:picLocks noChangeAspect="1"/>
          </p:cNvPicPr>
          <p:nvPr/>
        </p:nvPicPr>
        <p:blipFill>
          <a:blip r:embed="rId7">
            <a:duotone>
              <a:schemeClr val="accent2">
                <a:shade val="45000"/>
                <a:satMod val="135000"/>
              </a:schemeClr>
              <a:prstClr val="white"/>
            </a:duotone>
          </a:blip>
          <a:stretch>
            <a:fillRect/>
          </a:stretch>
        </p:blipFill>
        <p:spPr>
          <a:xfrm>
            <a:off x="7710753" y="4927884"/>
            <a:ext cx="3061474" cy="1722078"/>
          </a:xfrm>
          <a:prstGeom prst="rect">
            <a:avLst/>
          </a:prstGeom>
        </p:spPr>
      </p:pic>
      <p:sp>
        <p:nvSpPr>
          <p:cNvPr id="31" name="TextBox 30">
            <a:extLst>
              <a:ext uri="{FF2B5EF4-FFF2-40B4-BE49-F238E27FC236}">
                <a16:creationId xmlns:a16="http://schemas.microsoft.com/office/drawing/2014/main" id="{2C55B1E3-94D2-4044-AA7F-7C1C8736E299}"/>
              </a:ext>
            </a:extLst>
          </p:cNvPr>
          <p:cNvSpPr txBox="1"/>
          <p:nvPr/>
        </p:nvSpPr>
        <p:spPr>
          <a:xfrm>
            <a:off x="10235954" y="4751807"/>
            <a:ext cx="753732" cy="369332"/>
          </a:xfrm>
          <a:prstGeom prst="rect">
            <a:avLst/>
          </a:prstGeom>
          <a:solidFill>
            <a:schemeClr val="tx2"/>
          </a:solidFill>
          <a:ln>
            <a:noFill/>
          </a:ln>
        </p:spPr>
        <p:txBody>
          <a:bodyPr wrap="none" rtlCol="0">
            <a:spAutoFit/>
          </a:bodyPr>
          <a:lstStyle/>
          <a:p>
            <a:r>
              <a:rPr lang="en-US" dirty="0">
                <a:solidFill>
                  <a:schemeClr val="bg1"/>
                </a:solidFill>
              </a:rPr>
              <a:t> Agile </a:t>
            </a:r>
          </a:p>
        </p:txBody>
      </p:sp>
      <p:cxnSp>
        <p:nvCxnSpPr>
          <p:cNvPr id="6" name="Straight Connector 5">
            <a:extLst>
              <a:ext uri="{FF2B5EF4-FFF2-40B4-BE49-F238E27FC236}">
                <a16:creationId xmlns:a16="http://schemas.microsoft.com/office/drawing/2014/main" id="{A604580A-6091-B34D-9C62-D6D7D6586312}"/>
              </a:ext>
            </a:extLst>
          </p:cNvPr>
          <p:cNvCxnSpPr/>
          <p:nvPr/>
        </p:nvCxnSpPr>
        <p:spPr>
          <a:xfrm>
            <a:off x="1146629" y="4603448"/>
            <a:ext cx="984068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C9E1A724-67AE-CD4F-A50A-10C14FD339DA}"/>
              </a:ext>
            </a:extLst>
          </p:cNvPr>
          <p:cNvCxnSpPr>
            <a:cxnSpLocks/>
          </p:cNvCxnSpPr>
          <p:nvPr/>
        </p:nvCxnSpPr>
        <p:spPr>
          <a:xfrm>
            <a:off x="4426857" y="2513392"/>
            <a:ext cx="0" cy="4136572"/>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7A216E1A-926F-EB43-BD7C-6807D1583221}"/>
              </a:ext>
            </a:extLst>
          </p:cNvPr>
          <p:cNvCxnSpPr>
            <a:cxnSpLocks/>
          </p:cNvCxnSpPr>
          <p:nvPr/>
        </p:nvCxnSpPr>
        <p:spPr>
          <a:xfrm>
            <a:off x="7511143" y="2520650"/>
            <a:ext cx="0" cy="4136572"/>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8BF8B419-0ECF-DB4B-9A05-571A6630D29E}"/>
              </a:ext>
            </a:extLst>
          </p:cNvPr>
          <p:cNvCxnSpPr>
            <a:cxnSpLocks/>
          </p:cNvCxnSpPr>
          <p:nvPr/>
        </p:nvCxnSpPr>
        <p:spPr>
          <a:xfrm>
            <a:off x="10987314" y="2542424"/>
            <a:ext cx="0" cy="4136572"/>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747124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A7261A-16B5-4D14-B288-184372B93A83}"/>
              </a:ext>
            </a:extLst>
          </p:cNvPr>
          <p:cNvSpPr>
            <a:spLocks noGrp="1"/>
          </p:cNvSpPr>
          <p:nvPr>
            <p:ph type="title"/>
          </p:nvPr>
        </p:nvSpPr>
        <p:spPr/>
        <p:txBody>
          <a:bodyPr/>
          <a:lstStyle/>
          <a:p>
            <a:r>
              <a:rPr lang="en-US" dirty="0"/>
              <a:t>Characteristics of a Good Quality Application</a:t>
            </a:r>
          </a:p>
        </p:txBody>
      </p:sp>
      <p:graphicFrame>
        <p:nvGraphicFramePr>
          <p:cNvPr id="6" name="Content Placeholder 5">
            <a:extLst>
              <a:ext uri="{FF2B5EF4-FFF2-40B4-BE49-F238E27FC236}">
                <a16:creationId xmlns:a16="http://schemas.microsoft.com/office/drawing/2014/main" id="{53D777A2-C5AA-4A75-A937-A365EAE9D1C9}"/>
              </a:ext>
            </a:extLst>
          </p:cNvPr>
          <p:cNvGraphicFramePr>
            <a:graphicFrameLocks noGrp="1"/>
          </p:cNvGraphicFramePr>
          <p:nvPr>
            <p:ph sz="quarter" idx="10"/>
            <p:extLst>
              <p:ext uri="{D42A27DB-BD31-4B8C-83A1-F6EECF244321}">
                <p14:modId xmlns:p14="http://schemas.microsoft.com/office/powerpoint/2010/main" val="3780843621"/>
              </p:ext>
            </p:extLst>
          </p:nvPr>
        </p:nvGraphicFramePr>
        <p:xfrm>
          <a:off x="652270" y="1089566"/>
          <a:ext cx="10973673" cy="606597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4359820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ffice Theme">
  <a:themeElements>
    <a:clrScheme name="LPS">
      <a:dk1>
        <a:srgbClr val="474747"/>
      </a:dk1>
      <a:lt1>
        <a:srgbClr val="FFFFFF"/>
      </a:lt1>
      <a:dk2>
        <a:srgbClr val="004B88"/>
      </a:dk2>
      <a:lt2>
        <a:srgbClr val="F5F5F5"/>
      </a:lt2>
      <a:accent1>
        <a:srgbClr val="007DC5"/>
      </a:accent1>
      <a:accent2>
        <a:srgbClr val="00A0DB"/>
      </a:accent2>
      <a:accent3>
        <a:srgbClr val="FAA519"/>
      </a:accent3>
      <a:accent4>
        <a:srgbClr val="FFB813"/>
      </a:accent4>
      <a:accent5>
        <a:srgbClr val="F16521"/>
      </a:accent5>
      <a:accent6>
        <a:srgbClr val="F5821F"/>
      </a:accent6>
      <a:hlink>
        <a:srgbClr val="F16521"/>
      </a:hlink>
      <a:folHlink>
        <a:srgbClr val="F16521"/>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IntroToIT_L01_Beta" id="{57F8E70D-B86D-4352-AFBA-43B4BD13E560}" vid="{DA78A16D-9759-4810-80BB-539ECEE497C8}"/>
    </a:ext>
  </a:extLst>
</a:theme>
</file>

<file path=ppt/theme/theme2.xml><?xml version="1.0" encoding="utf-8"?>
<a:theme xmlns:a="http://schemas.openxmlformats.org/drawingml/2006/main" name="1_Office Theme">
  <a:themeElements>
    <a:clrScheme name="LPS">
      <a:dk1>
        <a:srgbClr val="474747"/>
      </a:dk1>
      <a:lt1>
        <a:srgbClr val="FFFFFF"/>
      </a:lt1>
      <a:dk2>
        <a:srgbClr val="004B88"/>
      </a:dk2>
      <a:lt2>
        <a:srgbClr val="F5F5F5"/>
      </a:lt2>
      <a:accent1>
        <a:srgbClr val="007DC5"/>
      </a:accent1>
      <a:accent2>
        <a:srgbClr val="00A0DB"/>
      </a:accent2>
      <a:accent3>
        <a:srgbClr val="FAA519"/>
      </a:accent3>
      <a:accent4>
        <a:srgbClr val="FFB813"/>
      </a:accent4>
      <a:accent5>
        <a:srgbClr val="F16521"/>
      </a:accent5>
      <a:accent6>
        <a:srgbClr val="F5821F"/>
      </a:accent6>
      <a:hlink>
        <a:srgbClr val="F16521"/>
      </a:hlink>
      <a:folHlink>
        <a:srgbClr val="F16521"/>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LPS_DEV_3.17.potx" id="{F2C0DBA0-2E9B-4A72-ADD6-6B32921C887E}" vid="{4BB358EB-AB93-48A2-BCE3-EA90109EF94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EDAC18F65565644B2AC6EE57D467618" ma:contentTypeVersion="2" ma:contentTypeDescription="Create a new document." ma:contentTypeScope="" ma:versionID="2b6e822e38c5f942e2c3b0aef9de9142">
  <xsd:schema xmlns:xsd="http://www.w3.org/2001/XMLSchema" xmlns:xs="http://www.w3.org/2001/XMLSchema" xmlns:p="http://schemas.microsoft.com/office/2006/metadata/properties" xmlns:ns2="a84c9b67-bb0e-4715-a47d-355f302cdafe" targetNamespace="http://schemas.microsoft.com/office/2006/metadata/properties" ma:root="true" ma:fieldsID="eef1fe7fd953de5e18d61fd1abf6b460" ns2:_="">
    <xsd:import namespace="a84c9b67-bb0e-4715-a47d-355f302cdafe"/>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84c9b67-bb0e-4715-a47d-355f302cdaf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4895FE4-C23A-4029-98E5-893F5AC4300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84c9b67-bb0e-4715-a47d-355f302cdaf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A93B3F2-E43D-408C-B16C-0D065AD1A0EF}">
  <ds:schemaRefs>
    <ds:schemaRef ds:uri="http://purl.org/dc/dcmitype/"/>
    <ds:schemaRef ds:uri="7717565b-042a-4928-b436-e9e3f26a4af4"/>
    <ds:schemaRef ds:uri="http://schemas.microsoft.com/office/2006/documentManagement/types"/>
    <ds:schemaRef ds:uri="http://purl.org/dc/elements/1.1/"/>
    <ds:schemaRef ds:uri="http://www.w3.org/XML/1998/namespace"/>
    <ds:schemaRef ds:uri="http://purl.org/dc/terms/"/>
    <ds:schemaRef ds:uri="http://schemas.microsoft.com/office/infopath/2007/PartnerControls"/>
    <ds:schemaRef ds:uri="http://schemas.openxmlformats.org/package/2006/metadata/core-properties"/>
    <ds:schemaRef ds:uri="9ecfe7e2-42ac-4933-a42e-8bb87d61576d"/>
    <ds:schemaRef ds:uri="http://schemas.microsoft.com/office/2006/metadata/properties"/>
  </ds:schemaRefs>
</ds:datastoreItem>
</file>

<file path=customXml/itemProps3.xml><?xml version="1.0" encoding="utf-8"?>
<ds:datastoreItem xmlns:ds="http://schemas.openxmlformats.org/officeDocument/2006/customXml" ds:itemID="{BE6AFB36-1FAA-4B6A-A35B-F02939691F6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 Theme</Template>
  <TotalTime>2236</TotalTime>
  <Words>2167</Words>
  <Application>Microsoft Macintosh PowerPoint</Application>
  <PresentationFormat>Widescreen</PresentationFormat>
  <Paragraphs>350</Paragraphs>
  <Slides>54</Slides>
  <Notes>49</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54</vt:i4>
      </vt:variant>
    </vt:vector>
  </HeadingPairs>
  <TitlesOfParts>
    <vt:vector size="62" baseType="lpstr">
      <vt:lpstr>Gotham Medium</vt:lpstr>
      <vt:lpstr>Gotham Book</vt:lpstr>
      <vt:lpstr>Calibri</vt:lpstr>
      <vt:lpstr>Amazon Ember Light</vt:lpstr>
      <vt:lpstr>Arial</vt:lpstr>
      <vt:lpstr>Consolas</vt:lpstr>
      <vt:lpstr>Office Theme</vt:lpstr>
      <vt:lpstr>1_Office Theme</vt:lpstr>
      <vt:lpstr>Introduction to IT</vt:lpstr>
      <vt:lpstr>Introductions</vt:lpstr>
      <vt:lpstr>Materials</vt:lpstr>
      <vt:lpstr>Module 1: Software Development Life Cycle and the Characteristics of a Good Application</vt:lpstr>
      <vt:lpstr>Opening </vt:lpstr>
      <vt:lpstr>Software Development Life Cycle and the Characteristics of a Good Application</vt:lpstr>
      <vt:lpstr>Software Development Life Cycle (SDLC)</vt:lpstr>
      <vt:lpstr>SDLC Models</vt:lpstr>
      <vt:lpstr>Characteristics of a Good Quality Application</vt:lpstr>
      <vt:lpstr>Characteristics of a Good Quality Application</vt:lpstr>
      <vt:lpstr>Standards of Software Quality</vt:lpstr>
      <vt:lpstr>Functionality </vt:lpstr>
      <vt:lpstr>Check for Understanding</vt:lpstr>
      <vt:lpstr>Functionality </vt:lpstr>
      <vt:lpstr>Functionality to Suitability</vt:lpstr>
      <vt:lpstr>Functionality to Interoperability </vt:lpstr>
      <vt:lpstr>Functionality to Security</vt:lpstr>
      <vt:lpstr>Functionality to Compliance</vt:lpstr>
      <vt:lpstr>Check for Understanding</vt:lpstr>
      <vt:lpstr>Reliability</vt:lpstr>
      <vt:lpstr>Reliability</vt:lpstr>
      <vt:lpstr>Reliability to Maturity</vt:lpstr>
      <vt:lpstr>Reliability to Fault Tolerance</vt:lpstr>
      <vt:lpstr>Reliability to Recoverability</vt:lpstr>
      <vt:lpstr>Check for Understanding</vt:lpstr>
      <vt:lpstr>Usability</vt:lpstr>
      <vt:lpstr>Usability</vt:lpstr>
      <vt:lpstr>Usability to Understandability</vt:lpstr>
      <vt:lpstr>Usability to Learnability</vt:lpstr>
      <vt:lpstr>Usability to Operability</vt:lpstr>
      <vt:lpstr>Usability to Attractiveness</vt:lpstr>
      <vt:lpstr>Check for Understanding</vt:lpstr>
      <vt:lpstr>Efficiency</vt:lpstr>
      <vt:lpstr>Efficiency</vt:lpstr>
      <vt:lpstr>Efficiency to Time Behavior</vt:lpstr>
      <vt:lpstr>Efficiency to Resource Utilization</vt:lpstr>
      <vt:lpstr>Check for Understanding</vt:lpstr>
      <vt:lpstr>Maintainability</vt:lpstr>
      <vt:lpstr>Maintainability</vt:lpstr>
      <vt:lpstr>Maintainability to Analyzability</vt:lpstr>
      <vt:lpstr>Maintainability to Changeability</vt:lpstr>
      <vt:lpstr>Maintainability to Stability</vt:lpstr>
      <vt:lpstr>Maintainability to Testability</vt:lpstr>
      <vt:lpstr>Check for Understanding</vt:lpstr>
      <vt:lpstr>Portability</vt:lpstr>
      <vt:lpstr>Portability</vt:lpstr>
      <vt:lpstr>Portability to Adaptability</vt:lpstr>
      <vt:lpstr>Portability to Installability</vt:lpstr>
      <vt:lpstr>Portability to Coexistence</vt:lpstr>
      <vt:lpstr>Portability to Replaceability</vt:lpstr>
      <vt:lpstr>Let’s Practice! </vt:lpstr>
      <vt:lpstr>Activity</vt:lpstr>
      <vt:lpstr>Knowledge Check Questions</vt:lpstr>
      <vt:lpstr>Making Connections</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Internal Highlights Key</dc:title>
  <dc:creator>John Hales</dc:creator>
  <cp:lastModifiedBy>Saf Dax</cp:lastModifiedBy>
  <cp:revision>13</cp:revision>
  <cp:lastPrinted>2019-01-24T21:46:11Z</cp:lastPrinted>
  <dcterms:created xsi:type="dcterms:W3CDTF">2019-03-26T04:50:41Z</dcterms:created>
  <dcterms:modified xsi:type="dcterms:W3CDTF">2019-04-10T18:07:14Z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ption-StretchImages">
    <vt:bool>true</vt:bool>
  </property>
  <property fmtid="{D5CDD505-2E9C-101B-9397-08002B2CF9AE}" pid="3" name="Generated">
    <vt:filetime>2019-01-24T21:44:43Z</vt:filetime>
  </property>
  <property fmtid="{D5CDD505-2E9C-101B-9397-08002B2CF9AE}" pid="4" name="PowerPoint Output Version">
    <vt:lpwstr>7.11 Build 20190114.1642</vt:lpwstr>
  </property>
  <property fmtid="{D5CDD505-2E9C-101B-9397-08002B2CF9AE}" pid="5" name="ContentTypeId">
    <vt:lpwstr>0x010100DEDAC18F65565644B2AC6EE57D467618</vt:lpwstr>
  </property>
  <property fmtid="{D5CDD505-2E9C-101B-9397-08002B2CF9AE}" pid="6" name="AuthorIds_UIVersion_512">
    <vt:lpwstr>19</vt:lpwstr>
  </property>
  <property fmtid="{D5CDD505-2E9C-101B-9397-08002B2CF9AE}" pid="7" name="_dlc_DocIdItemGuid">
    <vt:lpwstr>3ccf0c81-22ab-4e4e-b823-6cfd7404709e</vt:lpwstr>
  </property>
</Properties>
</file>